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Montserrat Bold" charset="1" panose="00000800000000000000"/>
      <p:regular r:id="rId30"/>
    </p:embeddedFont>
    <p:embeddedFont>
      <p:font typeface="Public Sans Bold" charset="1" panose="00000000000000000000"/>
      <p:regular r:id="rId31"/>
    </p:embeddedFont>
    <p:embeddedFont>
      <p:font typeface="Public Sans" charset="1" panose="00000000000000000000"/>
      <p:regular r:id="rId32"/>
    </p:embeddedFont>
    <p:embeddedFont>
      <p:font typeface="Barlow Medium" charset="1" panose="00000600000000000000"/>
      <p:regular r:id="rId33"/>
    </p:embeddedFont>
    <p:embeddedFont>
      <p:font typeface="Montserrat" charset="1" panose="000005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3.png" Type="http://schemas.openxmlformats.org/officeDocument/2006/relationships/image"/><Relationship Id="rId9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4.png" Type="http://schemas.openxmlformats.org/officeDocument/2006/relationships/image"/><Relationship Id="rId9" Target="../embeddings/oleObject2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18" Target="../media/image22.png" Type="http://schemas.openxmlformats.org/officeDocument/2006/relationships/image"/><Relationship Id="rId19" Target="../media/image23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60.png" Type="http://schemas.openxmlformats.org/officeDocument/2006/relationships/image"/><Relationship Id="rId16" Target="../media/image61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69.jpeg" Type="http://schemas.openxmlformats.org/officeDocument/2006/relationships/image"/><Relationship Id="rId2" Target="../media/image1.jpeg" Type="http://schemas.openxmlformats.org/officeDocument/2006/relationships/image"/><Relationship Id="rId3" Target="../media/image62.jpe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33.jpeg" Type="http://schemas.openxmlformats.org/officeDocument/2006/relationships/image"/><Relationship Id="rId2" Target="../media/image11.jpeg" Type="http://schemas.openxmlformats.org/officeDocument/2006/relationships/image"/><Relationship Id="rId3" Target="../media/image24.jpe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33.jpeg" Type="http://schemas.openxmlformats.org/officeDocument/2006/relationships/image"/><Relationship Id="rId2" Target="../media/image11.jpeg" Type="http://schemas.openxmlformats.org/officeDocument/2006/relationships/image"/><Relationship Id="rId3" Target="../media/image24.jpe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33.jpeg" Type="http://schemas.openxmlformats.org/officeDocument/2006/relationships/image"/><Relationship Id="rId2" Target="../media/image11.jpeg" Type="http://schemas.openxmlformats.org/officeDocument/2006/relationships/image"/><Relationship Id="rId3" Target="../media/image24.jpe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6011" y="4395746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14944" y="1891834"/>
            <a:ext cx="10058175" cy="8758373"/>
            <a:chOff x="0" y="0"/>
            <a:chExt cx="802162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25" y="0"/>
              <a:ext cx="792111" cy="698500"/>
            </a:xfrm>
            <a:custGeom>
              <a:avLst/>
              <a:gdLst/>
              <a:ahLst/>
              <a:cxnLst/>
              <a:rect r="r" b="b" t="t" l="l"/>
              <a:pathLst>
                <a:path h="698500" w="792111">
                  <a:moveTo>
                    <a:pt x="783976" y="371870"/>
                  </a:moveTo>
                  <a:lnTo>
                    <a:pt x="607098" y="675880"/>
                  </a:lnTo>
                  <a:cubicBezTo>
                    <a:pt x="598950" y="689884"/>
                    <a:pt x="583969" y="698500"/>
                    <a:pt x="567767" y="698500"/>
                  </a:cubicBezTo>
                  <a:lnTo>
                    <a:pt x="224345" y="698500"/>
                  </a:lnTo>
                  <a:cubicBezTo>
                    <a:pt x="208143" y="698500"/>
                    <a:pt x="193162" y="689884"/>
                    <a:pt x="185014" y="675880"/>
                  </a:cubicBezTo>
                  <a:lnTo>
                    <a:pt x="8136" y="371870"/>
                  </a:lnTo>
                  <a:cubicBezTo>
                    <a:pt x="0" y="357887"/>
                    <a:pt x="0" y="340613"/>
                    <a:pt x="8136" y="326630"/>
                  </a:cubicBezTo>
                  <a:lnTo>
                    <a:pt x="185014" y="22620"/>
                  </a:lnTo>
                  <a:cubicBezTo>
                    <a:pt x="193162" y="8616"/>
                    <a:pt x="208143" y="0"/>
                    <a:pt x="224345" y="0"/>
                  </a:cubicBezTo>
                  <a:lnTo>
                    <a:pt x="567767" y="0"/>
                  </a:lnTo>
                  <a:cubicBezTo>
                    <a:pt x="583969" y="0"/>
                    <a:pt x="598950" y="8616"/>
                    <a:pt x="607098" y="22620"/>
                  </a:cubicBezTo>
                  <a:lnTo>
                    <a:pt x="783976" y="326630"/>
                  </a:lnTo>
                  <a:cubicBezTo>
                    <a:pt x="792112" y="340613"/>
                    <a:pt x="792112" y="357887"/>
                    <a:pt x="783976" y="371870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050398" y="6914292"/>
            <a:ext cx="8555124" cy="4688015"/>
            <a:chOff x="0" y="0"/>
            <a:chExt cx="999749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95523" y="-826130"/>
            <a:ext cx="10502929" cy="9025955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040384" y="7905069"/>
            <a:ext cx="12935908" cy="5977256"/>
            <a:chOff x="0" y="0"/>
            <a:chExt cx="1511686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3827403">
            <a:off x="9865038" y="468654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706435" y="-826130"/>
            <a:ext cx="10159941" cy="8731199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27959" t="0" r="-27652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3850" y="0"/>
                <a:ext cx="8051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5100">
                    <a:moveTo>
                      <a:pt x="798867" y="366581"/>
                    </a:moveTo>
                    <a:lnTo>
                      <a:pt x="615833" y="681169"/>
                    </a:lnTo>
                    <a:cubicBezTo>
                      <a:pt x="609591" y="691899"/>
                      <a:pt x="598113" y="698500"/>
                      <a:pt x="585699" y="698500"/>
                    </a:cubicBezTo>
                    <a:lnTo>
                      <a:pt x="219401" y="698500"/>
                    </a:lnTo>
                    <a:cubicBezTo>
                      <a:pt x="206987" y="698500"/>
                      <a:pt x="195509" y="691899"/>
                      <a:pt x="189267" y="681169"/>
                    </a:cubicBezTo>
                    <a:lnTo>
                      <a:pt x="6233" y="366581"/>
                    </a:lnTo>
                    <a:cubicBezTo>
                      <a:pt x="0" y="355868"/>
                      <a:pt x="0" y="342632"/>
                      <a:pt x="6233" y="331919"/>
                    </a:cubicBezTo>
                    <a:lnTo>
                      <a:pt x="189267" y="17331"/>
                    </a:lnTo>
                    <a:cubicBezTo>
                      <a:pt x="195509" y="6601"/>
                      <a:pt x="206987" y="0"/>
                      <a:pt x="219401" y="0"/>
                    </a:cubicBezTo>
                    <a:lnTo>
                      <a:pt x="585699" y="0"/>
                    </a:lnTo>
                    <a:cubicBezTo>
                      <a:pt x="598113" y="0"/>
                      <a:pt x="609591" y="6601"/>
                      <a:pt x="615833" y="17331"/>
                    </a:cubicBezTo>
                    <a:lnTo>
                      <a:pt x="798867" y="331919"/>
                    </a:lnTo>
                    <a:cubicBezTo>
                      <a:pt x="805100" y="342632"/>
                      <a:pt x="805100" y="355868"/>
                      <a:pt x="798867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>
                    <a:alpha val="50980"/>
                  </a:srgbClr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5555" y="0"/>
                <a:ext cx="80169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1690">
                    <a:moveTo>
                      <a:pt x="792698" y="374253"/>
                    </a:moveTo>
                    <a:lnTo>
                      <a:pt x="618592" y="673497"/>
                    </a:lnTo>
                    <a:cubicBezTo>
                      <a:pt x="609586" y="688977"/>
                      <a:pt x="593027" y="698500"/>
                      <a:pt x="575118" y="698500"/>
                    </a:cubicBezTo>
                    <a:lnTo>
                      <a:pt x="226572" y="698500"/>
                    </a:lnTo>
                    <a:cubicBezTo>
                      <a:pt x="208663" y="698500"/>
                      <a:pt x="192104" y="688977"/>
                      <a:pt x="183098" y="673497"/>
                    </a:cubicBezTo>
                    <a:lnTo>
                      <a:pt x="8992" y="374253"/>
                    </a:lnTo>
                    <a:cubicBezTo>
                      <a:pt x="0" y="358797"/>
                      <a:pt x="0" y="339703"/>
                      <a:pt x="8992" y="324247"/>
                    </a:cubicBezTo>
                    <a:lnTo>
                      <a:pt x="183098" y="25003"/>
                    </a:lnTo>
                    <a:cubicBezTo>
                      <a:pt x="192104" y="9523"/>
                      <a:pt x="208663" y="0"/>
                      <a:pt x="226572" y="0"/>
                    </a:cubicBezTo>
                    <a:lnTo>
                      <a:pt x="575118" y="0"/>
                    </a:lnTo>
                    <a:cubicBezTo>
                      <a:pt x="593027" y="0"/>
                      <a:pt x="609586" y="9523"/>
                      <a:pt x="618592" y="25003"/>
                    </a:cubicBezTo>
                    <a:lnTo>
                      <a:pt x="792698" y="324247"/>
                    </a:lnTo>
                    <a:cubicBezTo>
                      <a:pt x="801690" y="339703"/>
                      <a:pt x="801690" y="358797"/>
                      <a:pt x="792698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6817" y="0"/>
                <a:ext cx="79916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799167">
                    <a:moveTo>
                      <a:pt x="788131" y="379933"/>
                    </a:moveTo>
                    <a:lnTo>
                      <a:pt x="620635" y="667817"/>
                    </a:lnTo>
                    <a:cubicBezTo>
                      <a:pt x="609582" y="686813"/>
                      <a:pt x="589262" y="698500"/>
                      <a:pt x="567284" y="698500"/>
                    </a:cubicBezTo>
                    <a:lnTo>
                      <a:pt x="231882" y="698500"/>
                    </a:lnTo>
                    <a:cubicBezTo>
                      <a:pt x="209904" y="698500"/>
                      <a:pt x="189584" y="686813"/>
                      <a:pt x="178531" y="667817"/>
                    </a:cubicBezTo>
                    <a:lnTo>
                      <a:pt x="11035" y="379933"/>
                    </a:lnTo>
                    <a:cubicBezTo>
                      <a:pt x="0" y="360966"/>
                      <a:pt x="0" y="337534"/>
                      <a:pt x="11035" y="318567"/>
                    </a:cubicBezTo>
                    <a:lnTo>
                      <a:pt x="178531" y="30683"/>
                    </a:lnTo>
                    <a:cubicBezTo>
                      <a:pt x="189584" y="11687"/>
                      <a:pt x="209904" y="0"/>
                      <a:pt x="231882" y="0"/>
                    </a:cubicBezTo>
                    <a:lnTo>
                      <a:pt x="567284" y="0"/>
                    </a:lnTo>
                    <a:cubicBezTo>
                      <a:pt x="589262" y="0"/>
                      <a:pt x="609582" y="11687"/>
                      <a:pt x="620635" y="30683"/>
                    </a:cubicBezTo>
                    <a:lnTo>
                      <a:pt x="788131" y="318567"/>
                    </a:lnTo>
                    <a:cubicBezTo>
                      <a:pt x="799166" y="337534"/>
                      <a:pt x="799166" y="360966"/>
                      <a:pt x="788131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>
                    <a:alpha val="54902"/>
                  </a:srgbClr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-498650" y="8664575"/>
            <a:ext cx="997301" cy="812800"/>
          </a:xfrm>
          <a:custGeom>
            <a:avLst/>
            <a:gdLst/>
            <a:ahLst/>
            <a:cxnLst/>
            <a:rect r="r" b="b" t="t" l="l"/>
            <a:pathLst>
              <a:path h="812800" w="997301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009966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51621" y="1142133"/>
            <a:ext cx="6551896" cy="1944137"/>
          </a:xfrm>
          <a:custGeom>
            <a:avLst/>
            <a:gdLst/>
            <a:ahLst/>
            <a:cxnLst/>
            <a:rect r="r" b="b" t="t" l="l"/>
            <a:pathLst>
              <a:path h="1944137" w="6551896">
                <a:moveTo>
                  <a:pt x="0" y="0"/>
                </a:moveTo>
                <a:lnTo>
                  <a:pt x="6551897" y="0"/>
                </a:lnTo>
                <a:lnTo>
                  <a:pt x="6551897" y="1944137"/>
                </a:lnTo>
                <a:lnTo>
                  <a:pt x="0" y="19441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63" t="-126427" r="-991" b="-118516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83682" y="3496679"/>
            <a:ext cx="8053585" cy="277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2"/>
              </a:lnSpc>
            </a:pPr>
            <a:r>
              <a:rPr lang="en-US" sz="4576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MODERNIZACION </a:t>
            </a:r>
          </a:p>
          <a:p>
            <a:pPr algn="l">
              <a:lnSpc>
                <a:spcPts val="5492"/>
              </a:lnSpc>
            </a:pPr>
            <a:r>
              <a:rPr lang="en-US" sz="4576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</a:t>
            </a:r>
          </a:p>
          <a:p>
            <a:pPr algn="l">
              <a:lnSpc>
                <a:spcPts val="5492"/>
              </a:lnSpc>
            </a:pPr>
            <a:r>
              <a:rPr lang="en-US" sz="4576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CENTRO DE MANTENCIÓN DE CAMIONES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8930" y="8421934"/>
            <a:ext cx="7950715" cy="105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6"/>
              </a:lnSpc>
            </a:pPr>
            <a:r>
              <a:rPr lang="en-US" sz="301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Presentado por:</a:t>
            </a:r>
            <a:r>
              <a:rPr lang="en-US" sz="301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Guillermo Almendra - Sebastián Miranda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42854" y="8826500"/>
            <a:ext cx="331644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Fecha: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04 de Septiembre,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248609" y="305929"/>
            <a:ext cx="9790781" cy="9546012"/>
          </a:xfrm>
          <a:custGeom>
            <a:avLst/>
            <a:gdLst/>
            <a:ahLst/>
            <a:cxnLst/>
            <a:rect r="r" b="b" t="t" l="l"/>
            <a:pathLst>
              <a:path h="9546012" w="9790781">
                <a:moveTo>
                  <a:pt x="0" y="0"/>
                </a:moveTo>
                <a:lnTo>
                  <a:pt x="9790782" y="0"/>
                </a:lnTo>
                <a:lnTo>
                  <a:pt x="9790782" y="9546012"/>
                </a:lnTo>
                <a:lnTo>
                  <a:pt x="0" y="9546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7" id="17"/>
          <p:cNvGraphicFramePr/>
          <p:nvPr/>
        </p:nvGraphicFramePr>
        <p:xfrm>
          <a:off x="1609654" y="704850"/>
          <a:ext cx="26308050" cy="10058400"/>
        </p:xfrm>
        <a:graphic>
          <a:graphicData uri="http://schemas.openxmlformats.org/presentationml/2006/ole">
            <p:oleObj imgW="31559500" imgH="153162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7" id="17"/>
          <p:cNvGraphicFramePr/>
          <p:nvPr/>
        </p:nvGraphicFramePr>
        <p:xfrm>
          <a:off x="4225779" y="593641"/>
          <a:ext cx="10696575" cy="11315700"/>
        </p:xfrm>
        <a:graphic>
          <a:graphicData uri="http://schemas.openxmlformats.org/presentationml/2006/ole">
            <p:oleObj imgW="12954000" imgH="135763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133231" y="3477391"/>
            <a:ext cx="3856489" cy="278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1"/>
              </a:lnSpc>
              <a:spcBef>
                <a:spcPct val="0"/>
              </a:spcBef>
            </a:pPr>
            <a:r>
              <a:rPr lang="en-US" sz="7936">
                <a:solidFill>
                  <a:srgbClr val="16578D"/>
                </a:solidFill>
                <a:latin typeface="Public Sans"/>
                <a:ea typeface="Public Sans"/>
                <a:cs typeface="Public Sans"/>
                <a:sym typeface="Public Sans"/>
              </a:rPr>
              <a:t>MATRIZ RACI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3475265"/>
            <a:ext cx="3856489" cy="137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1"/>
              </a:lnSpc>
              <a:spcBef>
                <a:spcPct val="0"/>
              </a:spcBef>
            </a:pPr>
            <a:r>
              <a:rPr lang="en-US" sz="7936">
                <a:solidFill>
                  <a:srgbClr val="16578D"/>
                </a:solidFill>
                <a:latin typeface="Public Sans"/>
                <a:ea typeface="Public Sans"/>
                <a:cs typeface="Public Sans"/>
                <a:sym typeface="Public Sans"/>
              </a:rPr>
              <a:t>Riesgos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041399" y="1958855"/>
            <a:ext cx="6878723" cy="5471712"/>
          </a:xfrm>
          <a:custGeom>
            <a:avLst/>
            <a:gdLst/>
            <a:ahLst/>
            <a:cxnLst/>
            <a:rect r="r" b="b" t="t" l="l"/>
            <a:pathLst>
              <a:path h="5471712" w="6878723">
                <a:moveTo>
                  <a:pt x="0" y="0"/>
                </a:moveTo>
                <a:lnTo>
                  <a:pt x="6878723" y="0"/>
                </a:lnTo>
                <a:lnTo>
                  <a:pt x="6878723" y="5471711"/>
                </a:lnTo>
                <a:lnTo>
                  <a:pt x="0" y="54717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82062" y="2286414"/>
            <a:ext cx="4170456" cy="5791679"/>
          </a:xfrm>
          <a:custGeom>
            <a:avLst/>
            <a:gdLst/>
            <a:ahLst/>
            <a:cxnLst/>
            <a:rect r="r" b="b" t="t" l="l"/>
            <a:pathLst>
              <a:path h="5791679" w="4170456">
                <a:moveTo>
                  <a:pt x="0" y="0"/>
                </a:moveTo>
                <a:lnTo>
                  <a:pt x="4170456" y="0"/>
                </a:lnTo>
                <a:lnTo>
                  <a:pt x="4170456" y="5791679"/>
                </a:lnTo>
                <a:lnTo>
                  <a:pt x="0" y="5791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3231" y="3477391"/>
            <a:ext cx="3856489" cy="278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1"/>
              </a:lnSpc>
              <a:spcBef>
                <a:spcPct val="0"/>
              </a:spcBef>
            </a:pPr>
            <a:r>
              <a:rPr lang="en-US" sz="7936">
                <a:solidFill>
                  <a:srgbClr val="16578D"/>
                </a:solidFill>
                <a:latin typeface="Public Sans"/>
                <a:ea typeface="Public Sans"/>
                <a:cs typeface="Public Sans"/>
                <a:sym typeface="Public Sans"/>
              </a:rPr>
              <a:t>Plan de pruebas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145144" y="3508199"/>
            <a:ext cx="11997713" cy="3944248"/>
          </a:xfrm>
          <a:custGeom>
            <a:avLst/>
            <a:gdLst/>
            <a:ahLst/>
            <a:cxnLst/>
            <a:rect r="r" b="b" t="t" l="l"/>
            <a:pathLst>
              <a:path h="3944248" w="11997713">
                <a:moveTo>
                  <a:pt x="0" y="0"/>
                </a:moveTo>
                <a:lnTo>
                  <a:pt x="11997712" y="0"/>
                </a:lnTo>
                <a:lnTo>
                  <a:pt x="11997712" y="3944248"/>
                </a:lnTo>
                <a:lnTo>
                  <a:pt x="0" y="39442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 DE DATOS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453484" y="2553205"/>
            <a:ext cx="7381033" cy="5773507"/>
          </a:xfrm>
          <a:custGeom>
            <a:avLst/>
            <a:gdLst/>
            <a:ahLst/>
            <a:cxnLst/>
            <a:rect r="r" b="b" t="t" l="l"/>
            <a:pathLst>
              <a:path h="5773507" w="7381033">
                <a:moveTo>
                  <a:pt x="0" y="0"/>
                </a:moveTo>
                <a:lnTo>
                  <a:pt x="7381032" y="0"/>
                </a:lnTo>
                <a:lnTo>
                  <a:pt x="7381032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61750" y="1761861"/>
            <a:ext cx="16658754" cy="7496439"/>
          </a:xfrm>
          <a:custGeom>
            <a:avLst/>
            <a:gdLst/>
            <a:ahLst/>
            <a:cxnLst/>
            <a:rect r="r" b="b" t="t" l="l"/>
            <a:pathLst>
              <a:path h="7496439" w="16658754">
                <a:moveTo>
                  <a:pt x="0" y="0"/>
                </a:moveTo>
                <a:lnTo>
                  <a:pt x="16658755" y="0"/>
                </a:lnTo>
                <a:lnTo>
                  <a:pt x="16658755" y="7496439"/>
                </a:lnTo>
                <a:lnTo>
                  <a:pt x="0" y="74964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28700" y="1950402"/>
            <a:ext cx="15752404" cy="7088582"/>
          </a:xfrm>
          <a:custGeom>
            <a:avLst/>
            <a:gdLst/>
            <a:ahLst/>
            <a:cxnLst/>
            <a:rect r="r" b="b" t="t" l="l"/>
            <a:pathLst>
              <a:path h="7088582" w="15752404">
                <a:moveTo>
                  <a:pt x="0" y="0"/>
                </a:moveTo>
                <a:lnTo>
                  <a:pt x="15752404" y="0"/>
                </a:lnTo>
                <a:lnTo>
                  <a:pt x="15752404" y="7088582"/>
                </a:lnTo>
                <a:lnTo>
                  <a:pt x="0" y="70885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38200" y="2045652"/>
            <a:ext cx="15933769" cy="6871438"/>
          </a:xfrm>
          <a:custGeom>
            <a:avLst/>
            <a:gdLst/>
            <a:ahLst/>
            <a:cxnLst/>
            <a:rect r="r" b="b" t="t" l="l"/>
            <a:pathLst>
              <a:path h="6871438" w="15933769">
                <a:moveTo>
                  <a:pt x="0" y="0"/>
                </a:moveTo>
                <a:lnTo>
                  <a:pt x="15933769" y="0"/>
                </a:lnTo>
                <a:lnTo>
                  <a:pt x="15933769" y="6871438"/>
                </a:lnTo>
                <a:lnTo>
                  <a:pt x="0" y="68714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43720" y="3487034"/>
            <a:ext cx="10255006" cy="8812896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29" y="0"/>
              <a:ext cx="802942" cy="698500"/>
            </a:xfrm>
            <a:custGeom>
              <a:avLst/>
              <a:gdLst/>
              <a:ahLst/>
              <a:cxnLst/>
              <a:rect r="r" b="b" t="t" l="l"/>
              <a:pathLst>
                <a:path h="698500" w="802942">
                  <a:moveTo>
                    <a:pt x="794963" y="371436"/>
                  </a:moveTo>
                  <a:lnTo>
                    <a:pt x="617579" y="676314"/>
                  </a:lnTo>
                  <a:cubicBezTo>
                    <a:pt x="609587" y="690050"/>
                    <a:pt x="594895" y="698500"/>
                    <a:pt x="579003" y="698500"/>
                  </a:cubicBezTo>
                  <a:lnTo>
                    <a:pt x="223939" y="698500"/>
                  </a:lnTo>
                  <a:cubicBezTo>
                    <a:pt x="208047" y="698500"/>
                    <a:pt x="193355" y="690050"/>
                    <a:pt x="185363" y="676314"/>
                  </a:cubicBezTo>
                  <a:lnTo>
                    <a:pt x="7979" y="371436"/>
                  </a:lnTo>
                  <a:cubicBezTo>
                    <a:pt x="0" y="357722"/>
                    <a:pt x="0" y="340778"/>
                    <a:pt x="7979" y="327064"/>
                  </a:cubicBezTo>
                  <a:lnTo>
                    <a:pt x="185363" y="22186"/>
                  </a:lnTo>
                  <a:cubicBezTo>
                    <a:pt x="193355" y="8450"/>
                    <a:pt x="208047" y="0"/>
                    <a:pt x="223939" y="0"/>
                  </a:cubicBezTo>
                  <a:lnTo>
                    <a:pt x="579003" y="0"/>
                  </a:lnTo>
                  <a:cubicBezTo>
                    <a:pt x="594895" y="0"/>
                    <a:pt x="609587" y="8450"/>
                    <a:pt x="617579" y="22186"/>
                  </a:cubicBezTo>
                  <a:lnTo>
                    <a:pt x="794963" y="327064"/>
                  </a:lnTo>
                  <a:cubicBezTo>
                    <a:pt x="802942" y="340778"/>
                    <a:pt x="802942" y="357722"/>
                    <a:pt x="794963" y="371436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9562753" y="9348534"/>
            <a:ext cx="3759752" cy="3332081"/>
          </a:xfrm>
          <a:custGeom>
            <a:avLst/>
            <a:gdLst/>
            <a:ahLst/>
            <a:cxnLst/>
            <a:rect r="r" b="b" t="t" l="l"/>
            <a:pathLst>
              <a:path h="3332081" w="3759752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38415" y="3810817"/>
            <a:ext cx="3389686" cy="2665365"/>
            <a:chOff x="0" y="0"/>
            <a:chExt cx="696717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7353578">
            <a:off x="1207125" y="841481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78345" y="6920033"/>
            <a:ext cx="3730241" cy="320567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587" y="0"/>
              <a:ext cx="805626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6">
                  <a:moveTo>
                    <a:pt x="799819" y="365395"/>
                  </a:moveTo>
                  <a:lnTo>
                    <a:pt x="615407" y="682355"/>
                  </a:lnTo>
                  <a:cubicBezTo>
                    <a:pt x="609591" y="692351"/>
                    <a:pt x="598899" y="698500"/>
                    <a:pt x="587334" y="698500"/>
                  </a:cubicBezTo>
                  <a:lnTo>
                    <a:pt x="218292" y="698500"/>
                  </a:lnTo>
                  <a:cubicBezTo>
                    <a:pt x="206727" y="698500"/>
                    <a:pt x="196035" y="692351"/>
                    <a:pt x="190219" y="682355"/>
                  </a:cubicBezTo>
                  <a:lnTo>
                    <a:pt x="5807" y="365395"/>
                  </a:lnTo>
                  <a:cubicBezTo>
                    <a:pt x="0" y="355415"/>
                    <a:pt x="0" y="343085"/>
                    <a:pt x="5807" y="333105"/>
                  </a:cubicBezTo>
                  <a:lnTo>
                    <a:pt x="190219" y="16145"/>
                  </a:lnTo>
                  <a:cubicBezTo>
                    <a:pt x="196035" y="6149"/>
                    <a:pt x="206727" y="0"/>
                    <a:pt x="218292" y="0"/>
                  </a:cubicBezTo>
                  <a:lnTo>
                    <a:pt x="587334" y="0"/>
                  </a:lnTo>
                  <a:cubicBezTo>
                    <a:pt x="598899" y="0"/>
                    <a:pt x="609591" y="6149"/>
                    <a:pt x="615407" y="16145"/>
                  </a:cubicBezTo>
                  <a:lnTo>
                    <a:pt x="799819" y="333105"/>
                  </a:lnTo>
                  <a:cubicBezTo>
                    <a:pt x="805626" y="343085"/>
                    <a:pt x="805626" y="355415"/>
                    <a:pt x="799819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42629" y="-5751980"/>
            <a:ext cx="10502929" cy="9025955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0096D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73908" y="-4096368"/>
            <a:ext cx="8000049" cy="687504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7ED95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925325" y="440431"/>
            <a:ext cx="3297214" cy="2833543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988600" y="-658846"/>
            <a:ext cx="2966944" cy="2570115"/>
          </a:xfrm>
          <a:custGeom>
            <a:avLst/>
            <a:gdLst/>
            <a:ahLst/>
            <a:cxnLst/>
            <a:rect r="r" b="b" t="t" l="l"/>
            <a:pathLst>
              <a:path h="2570115" w="2966944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73908" y="-444369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true" rot="-10800000">
            <a:off x="16553467" y="997576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82097" y="5697440"/>
            <a:ext cx="3286456" cy="3392470"/>
          </a:xfrm>
          <a:custGeom>
            <a:avLst/>
            <a:gdLst/>
            <a:ahLst/>
            <a:cxnLst/>
            <a:rect r="r" b="b" t="t" l="l"/>
            <a:pathLst>
              <a:path h="3392470" w="3286456">
                <a:moveTo>
                  <a:pt x="0" y="0"/>
                </a:moveTo>
                <a:lnTo>
                  <a:pt x="3286456" y="0"/>
                </a:lnTo>
                <a:lnTo>
                  <a:pt x="3286456" y="3392470"/>
                </a:lnTo>
                <a:lnTo>
                  <a:pt x="0" y="33924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94873" y="5231092"/>
            <a:ext cx="4371633" cy="4114800"/>
          </a:xfrm>
          <a:custGeom>
            <a:avLst/>
            <a:gdLst/>
            <a:ahLst/>
            <a:cxnLst/>
            <a:rect r="r" b="b" t="t" l="l"/>
            <a:pathLst>
              <a:path h="4114800" w="4371633">
                <a:moveTo>
                  <a:pt x="0" y="0"/>
                </a:moveTo>
                <a:lnTo>
                  <a:pt x="4371633" y="0"/>
                </a:lnTo>
                <a:lnTo>
                  <a:pt x="43716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194821" y="4050546"/>
            <a:ext cx="9940143" cy="242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0"/>
              </a:lnSpc>
            </a:pPr>
            <a:r>
              <a:rPr lang="en-US" sz="7958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 Y PROBLEMA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493371" y="2586590"/>
            <a:ext cx="11301259" cy="5113820"/>
          </a:xfrm>
          <a:custGeom>
            <a:avLst/>
            <a:gdLst/>
            <a:ahLst/>
            <a:cxnLst/>
            <a:rect r="r" b="b" t="t" l="l"/>
            <a:pathLst>
              <a:path h="5113820" w="11301259">
                <a:moveTo>
                  <a:pt x="0" y="0"/>
                </a:moveTo>
                <a:lnTo>
                  <a:pt x="11301258" y="0"/>
                </a:lnTo>
                <a:lnTo>
                  <a:pt x="11301258" y="5113820"/>
                </a:lnTo>
                <a:lnTo>
                  <a:pt x="0" y="5113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493371" y="2586590"/>
            <a:ext cx="11301259" cy="5113820"/>
          </a:xfrm>
          <a:custGeom>
            <a:avLst/>
            <a:gdLst/>
            <a:ahLst/>
            <a:cxnLst/>
            <a:rect r="r" b="b" t="t" l="l"/>
            <a:pathLst>
              <a:path h="5113820" w="11301259">
                <a:moveTo>
                  <a:pt x="0" y="0"/>
                </a:moveTo>
                <a:lnTo>
                  <a:pt x="11301258" y="0"/>
                </a:lnTo>
                <a:lnTo>
                  <a:pt x="11301258" y="5113820"/>
                </a:lnTo>
                <a:lnTo>
                  <a:pt x="0" y="5113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71613" y="3098696"/>
            <a:ext cx="3955707" cy="925893"/>
            <a:chOff x="0" y="0"/>
            <a:chExt cx="812800" cy="190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90248"/>
            </a:xfrm>
            <a:custGeom>
              <a:avLst/>
              <a:gdLst/>
              <a:ahLst/>
              <a:cxnLst/>
              <a:rect r="r" b="b" t="t" l="l"/>
              <a:pathLst>
                <a:path h="1902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37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27320" y="3098696"/>
            <a:ext cx="3955707" cy="925893"/>
            <a:chOff x="0" y="0"/>
            <a:chExt cx="812800" cy="190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90248"/>
            </a:xfrm>
            <a:custGeom>
              <a:avLst/>
              <a:gdLst/>
              <a:ahLst/>
              <a:cxnLst/>
              <a:rect r="r" b="b" t="t" l="l"/>
              <a:pathLst>
                <a:path h="1902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237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83026" y="3098696"/>
            <a:ext cx="3955707" cy="925893"/>
            <a:chOff x="0" y="0"/>
            <a:chExt cx="812800" cy="190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90248"/>
            </a:xfrm>
            <a:custGeom>
              <a:avLst/>
              <a:gdLst/>
              <a:ahLst/>
              <a:cxnLst/>
              <a:rect r="r" b="b" t="t" l="l"/>
              <a:pathLst>
                <a:path h="1902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237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65146" y="4390853"/>
            <a:ext cx="1074734" cy="10747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60727" y="4390853"/>
            <a:ext cx="1074734" cy="10747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801319" y="4390853"/>
            <a:ext cx="1074734" cy="10747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5102513" y="4024589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9298094" y="3992078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38685" y="4024589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845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-1767061" y="8211836"/>
            <a:ext cx="5210521" cy="4477792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845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51229" y="9212828"/>
            <a:ext cx="3297214" cy="2833543"/>
            <a:chOff x="0" y="0"/>
            <a:chExt cx="812800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6522581" y="-298588"/>
            <a:ext cx="2809969" cy="2414817"/>
            <a:chOff x="0" y="0"/>
            <a:chExt cx="812800" cy="698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6232722" y="-1100305"/>
            <a:ext cx="2215935" cy="1963872"/>
          </a:xfrm>
          <a:custGeom>
            <a:avLst/>
            <a:gdLst/>
            <a:ahLst/>
            <a:cxnLst/>
            <a:rect r="r" b="b" t="t" l="l"/>
            <a:pathLst>
              <a:path h="1963872" w="2215935">
                <a:moveTo>
                  <a:pt x="0" y="0"/>
                </a:moveTo>
                <a:lnTo>
                  <a:pt x="2215935" y="0"/>
                </a:lnTo>
                <a:lnTo>
                  <a:pt x="2215935" y="1963873"/>
                </a:lnTo>
                <a:lnTo>
                  <a:pt x="0" y="1963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998053" y="8614508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4043734" y="9851941"/>
            <a:ext cx="4377976" cy="537986"/>
            <a:chOff x="0" y="0"/>
            <a:chExt cx="1153047" cy="14169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53047" cy="141692"/>
            </a:xfrm>
            <a:custGeom>
              <a:avLst/>
              <a:gdLst/>
              <a:ahLst/>
              <a:cxnLst/>
              <a:rect r="r" b="b" t="t" l="l"/>
              <a:pathLst>
                <a:path h="141692" w="1153047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5400000">
            <a:off x="1589979" y="2731275"/>
            <a:ext cx="943286" cy="1678129"/>
            <a:chOff x="0" y="0"/>
            <a:chExt cx="736600" cy="131043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36600" cy="1310430"/>
            </a:xfrm>
            <a:custGeom>
              <a:avLst/>
              <a:gdLst/>
              <a:ahLst/>
              <a:cxnLst/>
              <a:rect r="r" b="b" t="t" l="l"/>
              <a:pathLst>
                <a:path h="1310430" w="736600">
                  <a:moveTo>
                    <a:pt x="736600" y="0"/>
                  </a:moveTo>
                  <a:lnTo>
                    <a:pt x="736600" y="1310430"/>
                  </a:lnTo>
                  <a:lnTo>
                    <a:pt x="368300" y="1183430"/>
                  </a:lnTo>
                  <a:lnTo>
                    <a:pt x="0" y="131043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736600" cy="1231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938733" y="2628742"/>
            <a:ext cx="1865318" cy="1865318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4859572" y="4674990"/>
            <a:ext cx="556498" cy="506413"/>
          </a:xfrm>
          <a:custGeom>
            <a:avLst/>
            <a:gdLst/>
            <a:ahLst/>
            <a:cxnLst/>
            <a:rect r="r" b="b" t="t" l="l"/>
            <a:pathLst>
              <a:path h="506413" w="556498">
                <a:moveTo>
                  <a:pt x="0" y="0"/>
                </a:moveTo>
                <a:lnTo>
                  <a:pt x="556498" y="0"/>
                </a:lnTo>
                <a:lnTo>
                  <a:pt x="556498" y="506413"/>
                </a:lnTo>
                <a:lnTo>
                  <a:pt x="0" y="5064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9051152" y="4665166"/>
            <a:ext cx="493884" cy="526108"/>
          </a:xfrm>
          <a:custGeom>
            <a:avLst/>
            <a:gdLst/>
            <a:ahLst/>
            <a:cxnLst/>
            <a:rect r="r" b="b" t="t" l="l"/>
            <a:pathLst>
              <a:path h="526108" w="493884">
                <a:moveTo>
                  <a:pt x="0" y="0"/>
                </a:moveTo>
                <a:lnTo>
                  <a:pt x="493884" y="0"/>
                </a:lnTo>
                <a:lnTo>
                  <a:pt x="493884" y="526108"/>
                </a:lnTo>
                <a:lnTo>
                  <a:pt x="0" y="5261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-894147" y="8813948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058189" y="4665166"/>
            <a:ext cx="560993" cy="488765"/>
          </a:xfrm>
          <a:custGeom>
            <a:avLst/>
            <a:gdLst/>
            <a:ahLst/>
            <a:cxnLst/>
            <a:rect r="r" b="b" t="t" l="l"/>
            <a:pathLst>
              <a:path h="488765" w="560993">
                <a:moveTo>
                  <a:pt x="0" y="0"/>
                </a:moveTo>
                <a:lnTo>
                  <a:pt x="560993" y="0"/>
                </a:lnTo>
                <a:lnTo>
                  <a:pt x="560993" y="488765"/>
                </a:lnTo>
                <a:lnTo>
                  <a:pt x="0" y="4887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4219178" y="3314043"/>
            <a:ext cx="1660575" cy="48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5"/>
              </a:lnSpc>
            </a:pPr>
            <a:r>
              <a:rPr lang="en-US" sz="3204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Fase 1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174885" y="3314043"/>
            <a:ext cx="1660575" cy="48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5"/>
              </a:lnSpc>
            </a:pPr>
            <a:r>
              <a:rPr lang="en-US" sz="3204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Fase 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817747" y="5694187"/>
            <a:ext cx="273389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Planificación y Analisis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578943" y="5694187"/>
            <a:ext cx="343830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Construccion y pruebas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971736" y="5818012"/>
            <a:ext cx="273389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Implementación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368207" y="715825"/>
            <a:ext cx="10992783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POR SEMANAS 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297476" y="3300789"/>
            <a:ext cx="1660575" cy="48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5"/>
              </a:lnSpc>
            </a:pPr>
            <a:r>
              <a:rPr lang="en-US" sz="3204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Fase 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336355" y="6913387"/>
            <a:ext cx="331321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Semana 1  - 2 - 3  -  4 - 5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947032" y="6770829"/>
            <a:ext cx="2702123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Semana 6  - 7 - 8- 9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- 10 - 11 - 12 - 13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956221" y="6740157"/>
            <a:ext cx="2764929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Semana 14  - 15 - 16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75073" y="-294755"/>
            <a:ext cx="6487098" cy="5029235"/>
            <a:chOff x="0" y="0"/>
            <a:chExt cx="454457" cy="3523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0884" y="0"/>
              <a:ext cx="432689" cy="352326"/>
            </a:xfrm>
            <a:custGeom>
              <a:avLst/>
              <a:gdLst/>
              <a:ahLst/>
              <a:cxnLst/>
              <a:rect r="r" b="b" t="t" l="l"/>
              <a:pathLst>
                <a:path h="352326" w="432689">
                  <a:moveTo>
                    <a:pt x="212924" y="0"/>
                  </a:moveTo>
                  <a:lnTo>
                    <a:pt x="16565" y="0"/>
                  </a:lnTo>
                  <a:cubicBezTo>
                    <a:pt x="10901" y="0"/>
                    <a:pt x="5668" y="3021"/>
                    <a:pt x="2835" y="7925"/>
                  </a:cubicBezTo>
                  <a:cubicBezTo>
                    <a:pt x="2" y="12829"/>
                    <a:pt x="0" y="18872"/>
                    <a:pt x="2830" y="23778"/>
                  </a:cubicBezTo>
                  <a:lnTo>
                    <a:pt x="178602" y="328548"/>
                  </a:lnTo>
                  <a:cubicBezTo>
                    <a:pt x="187088" y="343261"/>
                    <a:pt x="202781" y="352326"/>
                    <a:pt x="219765" y="352326"/>
                  </a:cubicBezTo>
                  <a:lnTo>
                    <a:pt x="416124" y="352326"/>
                  </a:lnTo>
                  <a:cubicBezTo>
                    <a:pt x="421788" y="352326"/>
                    <a:pt x="427022" y="349305"/>
                    <a:pt x="429854" y="344401"/>
                  </a:cubicBezTo>
                  <a:cubicBezTo>
                    <a:pt x="432687" y="339497"/>
                    <a:pt x="432689" y="333454"/>
                    <a:pt x="429860" y="328548"/>
                  </a:cubicBezTo>
                  <a:lnTo>
                    <a:pt x="254087" y="23778"/>
                  </a:lnTo>
                  <a:cubicBezTo>
                    <a:pt x="245602" y="9065"/>
                    <a:pt x="229909" y="0"/>
                    <a:pt x="212924" y="0"/>
                  </a:cubicBezTo>
                  <a:close/>
                </a:path>
              </a:pathLst>
            </a:custGeom>
            <a:blipFill>
              <a:blip r:embed="rId3"/>
              <a:stretch>
                <a:fillRect l="-2688" t="0" r="-199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806806"/>
            <a:ext cx="18441919" cy="480194"/>
            <a:chOff x="0" y="0"/>
            <a:chExt cx="5441694" cy="1416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1694" cy="141692"/>
            </a:xfrm>
            <a:custGeom>
              <a:avLst/>
              <a:gdLst/>
              <a:ahLst/>
              <a:cxnLst/>
              <a:rect r="r" b="b" t="t" l="l"/>
              <a:pathLst>
                <a:path h="141692" w="5441694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93397" y="-108627"/>
            <a:ext cx="4287337" cy="412575"/>
          </a:xfrm>
          <a:custGeom>
            <a:avLst/>
            <a:gdLst/>
            <a:ahLst/>
            <a:cxnLst/>
            <a:rect r="r" b="b" t="t" l="l"/>
            <a:pathLst>
              <a:path h="412575" w="4287337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404985" y="-723743"/>
            <a:ext cx="2809969" cy="2414817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420640" y="7599114"/>
            <a:ext cx="2311589" cy="1817640"/>
            <a:chOff x="0" y="0"/>
            <a:chExt cx="696717" cy="547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265140" y="2893213"/>
            <a:ext cx="828800" cy="763532"/>
          </a:xfrm>
          <a:custGeom>
            <a:avLst/>
            <a:gdLst/>
            <a:ahLst/>
            <a:cxnLst/>
            <a:rect r="r" b="b" t="t" l="l"/>
            <a:pathLst>
              <a:path h="763532" w="828800">
                <a:moveTo>
                  <a:pt x="0" y="0"/>
                </a:moveTo>
                <a:lnTo>
                  <a:pt x="828800" y="0"/>
                </a:lnTo>
                <a:lnTo>
                  <a:pt x="828800" y="763532"/>
                </a:lnTo>
                <a:lnTo>
                  <a:pt x="0" y="76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20395" y="2891367"/>
            <a:ext cx="781884" cy="767223"/>
          </a:xfrm>
          <a:custGeom>
            <a:avLst/>
            <a:gdLst/>
            <a:ahLst/>
            <a:cxnLst/>
            <a:rect r="r" b="b" t="t" l="l"/>
            <a:pathLst>
              <a:path h="767223" w="781884">
                <a:moveTo>
                  <a:pt x="0" y="0"/>
                </a:moveTo>
                <a:lnTo>
                  <a:pt x="781884" y="0"/>
                </a:lnTo>
                <a:lnTo>
                  <a:pt x="781884" y="767223"/>
                </a:lnTo>
                <a:lnTo>
                  <a:pt x="0" y="767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92320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2696463" y="5842555"/>
            <a:ext cx="6209024" cy="4791110"/>
            <a:chOff x="0" y="0"/>
            <a:chExt cx="456596" cy="3523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1372" y="0"/>
              <a:ext cx="433853" cy="352326"/>
            </a:xfrm>
            <a:custGeom>
              <a:avLst/>
              <a:gdLst/>
              <a:ahLst/>
              <a:cxnLst/>
              <a:rect r="r" b="b" t="t" l="l"/>
              <a:pathLst>
                <a:path h="352326" w="433853">
                  <a:moveTo>
                    <a:pt x="213345" y="0"/>
                  </a:moveTo>
                  <a:lnTo>
                    <a:pt x="17306" y="0"/>
                  </a:lnTo>
                  <a:cubicBezTo>
                    <a:pt x="11389" y="0"/>
                    <a:pt x="5921" y="3156"/>
                    <a:pt x="2961" y="8280"/>
                  </a:cubicBezTo>
                  <a:cubicBezTo>
                    <a:pt x="2" y="13404"/>
                    <a:pt x="0" y="19717"/>
                    <a:pt x="2956" y="24843"/>
                  </a:cubicBezTo>
                  <a:lnTo>
                    <a:pt x="177500" y="327483"/>
                  </a:lnTo>
                  <a:cubicBezTo>
                    <a:pt x="186366" y="342855"/>
                    <a:pt x="202761" y="352326"/>
                    <a:pt x="220506" y="352326"/>
                  </a:cubicBezTo>
                  <a:lnTo>
                    <a:pt x="416545" y="352326"/>
                  </a:lnTo>
                  <a:cubicBezTo>
                    <a:pt x="422463" y="352326"/>
                    <a:pt x="427930" y="349170"/>
                    <a:pt x="430890" y="344046"/>
                  </a:cubicBezTo>
                  <a:cubicBezTo>
                    <a:pt x="433850" y="338922"/>
                    <a:pt x="433852" y="332609"/>
                    <a:pt x="430896" y="327483"/>
                  </a:cubicBezTo>
                  <a:lnTo>
                    <a:pt x="256351" y="24843"/>
                  </a:lnTo>
                  <a:cubicBezTo>
                    <a:pt x="247486" y="9471"/>
                    <a:pt x="231090" y="0"/>
                    <a:pt x="213345" y="0"/>
                  </a:cubicBezTo>
                  <a:close/>
                </a:path>
              </a:pathLst>
            </a:custGeom>
            <a:blipFill>
              <a:blip r:embed="rId12"/>
              <a:stretch>
                <a:fillRect l="-4324" t="0" r="-4324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516764" y="3763548"/>
            <a:ext cx="15408392" cy="37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22"/>
              </a:lnSpc>
            </a:pPr>
            <a:r>
              <a:rPr lang="en-US" sz="11777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Conclusión y Reflexiones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6011" y="4395746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14944" y="1891834"/>
            <a:ext cx="10058175" cy="8758373"/>
            <a:chOff x="0" y="0"/>
            <a:chExt cx="802162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25" y="0"/>
              <a:ext cx="792111" cy="698500"/>
            </a:xfrm>
            <a:custGeom>
              <a:avLst/>
              <a:gdLst/>
              <a:ahLst/>
              <a:cxnLst/>
              <a:rect r="r" b="b" t="t" l="l"/>
              <a:pathLst>
                <a:path h="698500" w="792111">
                  <a:moveTo>
                    <a:pt x="783976" y="371870"/>
                  </a:moveTo>
                  <a:lnTo>
                    <a:pt x="607098" y="675880"/>
                  </a:lnTo>
                  <a:cubicBezTo>
                    <a:pt x="598950" y="689884"/>
                    <a:pt x="583969" y="698500"/>
                    <a:pt x="567767" y="698500"/>
                  </a:cubicBezTo>
                  <a:lnTo>
                    <a:pt x="224345" y="698500"/>
                  </a:lnTo>
                  <a:cubicBezTo>
                    <a:pt x="208143" y="698500"/>
                    <a:pt x="193162" y="689884"/>
                    <a:pt x="185014" y="675880"/>
                  </a:cubicBezTo>
                  <a:lnTo>
                    <a:pt x="8136" y="371870"/>
                  </a:lnTo>
                  <a:cubicBezTo>
                    <a:pt x="0" y="357887"/>
                    <a:pt x="0" y="340613"/>
                    <a:pt x="8136" y="326630"/>
                  </a:cubicBezTo>
                  <a:lnTo>
                    <a:pt x="185014" y="22620"/>
                  </a:lnTo>
                  <a:cubicBezTo>
                    <a:pt x="193162" y="8616"/>
                    <a:pt x="208143" y="0"/>
                    <a:pt x="224345" y="0"/>
                  </a:cubicBezTo>
                  <a:lnTo>
                    <a:pt x="567767" y="0"/>
                  </a:lnTo>
                  <a:cubicBezTo>
                    <a:pt x="583969" y="0"/>
                    <a:pt x="598950" y="8616"/>
                    <a:pt x="607098" y="22620"/>
                  </a:cubicBezTo>
                  <a:lnTo>
                    <a:pt x="783976" y="326630"/>
                  </a:lnTo>
                  <a:cubicBezTo>
                    <a:pt x="792112" y="340613"/>
                    <a:pt x="792112" y="357887"/>
                    <a:pt x="783976" y="371870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25550" y="-3296953"/>
            <a:ext cx="8555124" cy="4688015"/>
            <a:chOff x="0" y="0"/>
            <a:chExt cx="999749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050398" y="6914292"/>
            <a:ext cx="8555124" cy="4688015"/>
            <a:chOff x="0" y="0"/>
            <a:chExt cx="999749" cy="547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95523" y="-826130"/>
            <a:ext cx="10502929" cy="9025955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040384" y="7905069"/>
            <a:ext cx="12935908" cy="5977256"/>
            <a:chOff x="0" y="0"/>
            <a:chExt cx="1511686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3739819" y="-3814758"/>
            <a:ext cx="12935908" cy="5977256"/>
            <a:chOff x="0" y="0"/>
            <a:chExt cx="1511686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3827403">
            <a:off x="9865038" y="468654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706435" y="-826130"/>
            <a:ext cx="10159941" cy="873119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27959" t="0" r="-27652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3850" y="0"/>
                <a:ext cx="8051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5100">
                    <a:moveTo>
                      <a:pt x="798867" y="366581"/>
                    </a:moveTo>
                    <a:lnTo>
                      <a:pt x="615833" y="681169"/>
                    </a:lnTo>
                    <a:cubicBezTo>
                      <a:pt x="609591" y="691899"/>
                      <a:pt x="598113" y="698500"/>
                      <a:pt x="585699" y="698500"/>
                    </a:cubicBezTo>
                    <a:lnTo>
                      <a:pt x="219401" y="698500"/>
                    </a:lnTo>
                    <a:cubicBezTo>
                      <a:pt x="206987" y="698500"/>
                      <a:pt x="195509" y="691899"/>
                      <a:pt x="189267" y="681169"/>
                    </a:cubicBezTo>
                    <a:lnTo>
                      <a:pt x="6233" y="366581"/>
                    </a:lnTo>
                    <a:cubicBezTo>
                      <a:pt x="0" y="355868"/>
                      <a:pt x="0" y="342632"/>
                      <a:pt x="6233" y="331919"/>
                    </a:cubicBezTo>
                    <a:lnTo>
                      <a:pt x="189267" y="17331"/>
                    </a:lnTo>
                    <a:cubicBezTo>
                      <a:pt x="195509" y="6601"/>
                      <a:pt x="206987" y="0"/>
                      <a:pt x="219401" y="0"/>
                    </a:cubicBezTo>
                    <a:lnTo>
                      <a:pt x="585699" y="0"/>
                    </a:lnTo>
                    <a:cubicBezTo>
                      <a:pt x="598113" y="0"/>
                      <a:pt x="609591" y="6601"/>
                      <a:pt x="615833" y="17331"/>
                    </a:cubicBezTo>
                    <a:lnTo>
                      <a:pt x="798867" y="331919"/>
                    </a:lnTo>
                    <a:cubicBezTo>
                      <a:pt x="805100" y="342632"/>
                      <a:pt x="805100" y="355868"/>
                      <a:pt x="798867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5555" y="0"/>
                <a:ext cx="80169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1690">
                    <a:moveTo>
                      <a:pt x="792698" y="374253"/>
                    </a:moveTo>
                    <a:lnTo>
                      <a:pt x="618592" y="673497"/>
                    </a:lnTo>
                    <a:cubicBezTo>
                      <a:pt x="609586" y="688977"/>
                      <a:pt x="593027" y="698500"/>
                      <a:pt x="575118" y="698500"/>
                    </a:cubicBezTo>
                    <a:lnTo>
                      <a:pt x="226572" y="698500"/>
                    </a:lnTo>
                    <a:cubicBezTo>
                      <a:pt x="208663" y="698500"/>
                      <a:pt x="192104" y="688977"/>
                      <a:pt x="183098" y="673497"/>
                    </a:cubicBezTo>
                    <a:lnTo>
                      <a:pt x="8992" y="374253"/>
                    </a:lnTo>
                    <a:cubicBezTo>
                      <a:pt x="0" y="358797"/>
                      <a:pt x="0" y="339703"/>
                      <a:pt x="8992" y="324247"/>
                    </a:cubicBezTo>
                    <a:lnTo>
                      <a:pt x="183098" y="25003"/>
                    </a:lnTo>
                    <a:cubicBezTo>
                      <a:pt x="192104" y="9523"/>
                      <a:pt x="208663" y="0"/>
                      <a:pt x="226572" y="0"/>
                    </a:cubicBezTo>
                    <a:lnTo>
                      <a:pt x="575118" y="0"/>
                    </a:lnTo>
                    <a:cubicBezTo>
                      <a:pt x="593027" y="0"/>
                      <a:pt x="609586" y="9523"/>
                      <a:pt x="618592" y="25003"/>
                    </a:cubicBezTo>
                    <a:lnTo>
                      <a:pt x="792698" y="324247"/>
                    </a:lnTo>
                    <a:cubicBezTo>
                      <a:pt x="801690" y="339703"/>
                      <a:pt x="801690" y="358797"/>
                      <a:pt x="792698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817" y="0"/>
                <a:ext cx="79916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799167">
                    <a:moveTo>
                      <a:pt x="788131" y="379933"/>
                    </a:moveTo>
                    <a:lnTo>
                      <a:pt x="620635" y="667817"/>
                    </a:lnTo>
                    <a:cubicBezTo>
                      <a:pt x="609582" y="686813"/>
                      <a:pt x="589262" y="698500"/>
                      <a:pt x="567284" y="698500"/>
                    </a:cubicBezTo>
                    <a:lnTo>
                      <a:pt x="231882" y="698500"/>
                    </a:lnTo>
                    <a:cubicBezTo>
                      <a:pt x="209904" y="698500"/>
                      <a:pt x="189584" y="686813"/>
                      <a:pt x="178531" y="667817"/>
                    </a:cubicBezTo>
                    <a:lnTo>
                      <a:pt x="11035" y="379933"/>
                    </a:lnTo>
                    <a:cubicBezTo>
                      <a:pt x="0" y="360966"/>
                      <a:pt x="0" y="337534"/>
                      <a:pt x="11035" y="318567"/>
                    </a:cubicBezTo>
                    <a:lnTo>
                      <a:pt x="178531" y="30683"/>
                    </a:lnTo>
                    <a:cubicBezTo>
                      <a:pt x="189584" y="11687"/>
                      <a:pt x="209904" y="0"/>
                      <a:pt x="231882" y="0"/>
                    </a:cubicBezTo>
                    <a:lnTo>
                      <a:pt x="567284" y="0"/>
                    </a:lnTo>
                    <a:cubicBezTo>
                      <a:pt x="589262" y="0"/>
                      <a:pt x="609582" y="11687"/>
                      <a:pt x="620635" y="30683"/>
                    </a:cubicBezTo>
                    <a:lnTo>
                      <a:pt x="788131" y="318567"/>
                    </a:lnTo>
                    <a:cubicBezTo>
                      <a:pt x="799166" y="337534"/>
                      <a:pt x="799166" y="360966"/>
                      <a:pt x="788131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-498650" y="8664575"/>
            <a:ext cx="997301" cy="812800"/>
          </a:xfrm>
          <a:custGeom>
            <a:avLst/>
            <a:gdLst/>
            <a:ahLst/>
            <a:cxnLst/>
            <a:rect r="r" b="b" t="t" l="l"/>
            <a:pathLst>
              <a:path h="812800" w="997301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009966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-588752" y="-39888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8700" y="2814044"/>
            <a:ext cx="7430376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 POR SU ATENCIÓN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942854" y="8826500"/>
            <a:ext cx="331644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Fecha: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04 de Septiembre, 2025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79056" y="1514220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7ED957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6802" y="6100602"/>
            <a:ext cx="5300671" cy="4555264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31" y="0"/>
              <a:ext cx="799338" cy="698500"/>
            </a:xfrm>
            <a:custGeom>
              <a:avLst/>
              <a:gdLst/>
              <a:ahLst/>
              <a:cxnLst/>
              <a:rect r="r" b="b" t="t" l="l"/>
              <a:pathLst>
                <a:path h="698500" w="799338">
                  <a:moveTo>
                    <a:pt x="788441" y="379548"/>
                  </a:moveTo>
                  <a:lnTo>
                    <a:pt x="620497" y="668202"/>
                  </a:lnTo>
                  <a:cubicBezTo>
                    <a:pt x="609583" y="686960"/>
                    <a:pt x="589518" y="698500"/>
                    <a:pt x="567816" y="698500"/>
                  </a:cubicBezTo>
                  <a:lnTo>
                    <a:pt x="231522" y="698500"/>
                  </a:lnTo>
                  <a:cubicBezTo>
                    <a:pt x="209820" y="698500"/>
                    <a:pt x="189755" y="686960"/>
                    <a:pt x="178841" y="668202"/>
                  </a:cubicBezTo>
                  <a:lnTo>
                    <a:pt x="10897" y="379548"/>
                  </a:lnTo>
                  <a:cubicBezTo>
                    <a:pt x="0" y="360819"/>
                    <a:pt x="0" y="337681"/>
                    <a:pt x="10897" y="318952"/>
                  </a:cubicBezTo>
                  <a:lnTo>
                    <a:pt x="178841" y="30298"/>
                  </a:lnTo>
                  <a:cubicBezTo>
                    <a:pt x="189755" y="11540"/>
                    <a:pt x="209820" y="0"/>
                    <a:pt x="231522" y="0"/>
                  </a:cubicBezTo>
                  <a:lnTo>
                    <a:pt x="567816" y="0"/>
                  </a:lnTo>
                  <a:cubicBezTo>
                    <a:pt x="589518" y="0"/>
                    <a:pt x="609583" y="11540"/>
                    <a:pt x="620497" y="30298"/>
                  </a:cubicBezTo>
                  <a:lnTo>
                    <a:pt x="788441" y="318952"/>
                  </a:lnTo>
                  <a:cubicBezTo>
                    <a:pt x="799338" y="337681"/>
                    <a:pt x="799338" y="360819"/>
                    <a:pt x="788441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200942" y="-269972"/>
            <a:ext cx="8280913" cy="8796236"/>
            <a:chOff x="0" y="0"/>
            <a:chExt cx="657579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463" y="0"/>
              <a:ext cx="644653" cy="698500"/>
            </a:xfrm>
            <a:custGeom>
              <a:avLst/>
              <a:gdLst/>
              <a:ahLst/>
              <a:cxnLst/>
              <a:rect r="r" b="b" t="t" l="l"/>
              <a:pathLst>
                <a:path h="698500" w="644653">
                  <a:moveTo>
                    <a:pt x="634190" y="378341"/>
                  </a:moveTo>
                  <a:lnTo>
                    <a:pt x="464842" y="669409"/>
                  </a:lnTo>
                  <a:cubicBezTo>
                    <a:pt x="454362" y="687420"/>
                    <a:pt x="435097" y="698500"/>
                    <a:pt x="414259" y="698500"/>
                  </a:cubicBezTo>
                  <a:lnTo>
                    <a:pt x="230394" y="698500"/>
                  </a:lnTo>
                  <a:cubicBezTo>
                    <a:pt x="209556" y="698500"/>
                    <a:pt x="190290" y="687420"/>
                    <a:pt x="179811" y="669409"/>
                  </a:cubicBezTo>
                  <a:lnTo>
                    <a:pt x="10463" y="378341"/>
                  </a:lnTo>
                  <a:cubicBezTo>
                    <a:pt x="0" y="360358"/>
                    <a:pt x="0" y="338142"/>
                    <a:pt x="10463" y="320159"/>
                  </a:cubicBezTo>
                  <a:lnTo>
                    <a:pt x="179811" y="29091"/>
                  </a:lnTo>
                  <a:cubicBezTo>
                    <a:pt x="190290" y="11080"/>
                    <a:pt x="209556" y="0"/>
                    <a:pt x="230394" y="0"/>
                  </a:cubicBezTo>
                  <a:lnTo>
                    <a:pt x="414259" y="0"/>
                  </a:lnTo>
                  <a:cubicBezTo>
                    <a:pt x="435097" y="0"/>
                    <a:pt x="454362" y="11080"/>
                    <a:pt x="464842" y="29091"/>
                  </a:cubicBezTo>
                  <a:lnTo>
                    <a:pt x="634190" y="320159"/>
                  </a:lnTo>
                  <a:cubicBezTo>
                    <a:pt x="644653" y="338142"/>
                    <a:pt x="644653" y="360358"/>
                    <a:pt x="634190" y="378341"/>
                  </a:cubicBezTo>
                  <a:close/>
                </a:path>
              </a:pathLst>
            </a:custGeom>
            <a:blipFill>
              <a:blip r:embed="rId3"/>
              <a:stretch>
                <a:fillRect l="-31980" t="0" r="-31980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7353578">
            <a:off x="628804" y="5804629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53267" y="2790176"/>
            <a:ext cx="1519071" cy="130545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08" y="0"/>
              <a:ext cx="795184" cy="698500"/>
            </a:xfrm>
            <a:custGeom>
              <a:avLst/>
              <a:gdLst/>
              <a:ahLst/>
              <a:cxnLst/>
              <a:rect r="r" b="b" t="t" l="l"/>
              <a:pathLst>
                <a:path h="698500" w="795184">
                  <a:moveTo>
                    <a:pt x="780925" y="388896"/>
                  </a:moveTo>
                  <a:lnTo>
                    <a:pt x="623859" y="658854"/>
                  </a:lnTo>
                  <a:cubicBezTo>
                    <a:pt x="609578" y="683400"/>
                    <a:pt x="583322" y="698500"/>
                    <a:pt x="554924" y="698500"/>
                  </a:cubicBezTo>
                  <a:lnTo>
                    <a:pt x="240260" y="698500"/>
                  </a:lnTo>
                  <a:cubicBezTo>
                    <a:pt x="211862" y="698500"/>
                    <a:pt x="185606" y="683400"/>
                    <a:pt x="171325" y="658854"/>
                  </a:cubicBezTo>
                  <a:lnTo>
                    <a:pt x="14259" y="388896"/>
                  </a:lnTo>
                  <a:cubicBezTo>
                    <a:pt x="0" y="364389"/>
                    <a:pt x="0" y="334111"/>
                    <a:pt x="14259" y="309604"/>
                  </a:cubicBezTo>
                  <a:lnTo>
                    <a:pt x="171325" y="39646"/>
                  </a:lnTo>
                  <a:cubicBezTo>
                    <a:pt x="185606" y="15100"/>
                    <a:pt x="211862" y="0"/>
                    <a:pt x="240260" y="0"/>
                  </a:cubicBezTo>
                  <a:lnTo>
                    <a:pt x="554924" y="0"/>
                  </a:lnTo>
                  <a:cubicBezTo>
                    <a:pt x="583322" y="0"/>
                    <a:pt x="609578" y="15100"/>
                    <a:pt x="623859" y="39646"/>
                  </a:cubicBezTo>
                  <a:lnTo>
                    <a:pt x="780925" y="309604"/>
                  </a:lnTo>
                  <a:cubicBezTo>
                    <a:pt x="795184" y="334111"/>
                    <a:pt x="795184" y="364389"/>
                    <a:pt x="780925" y="388896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19942" y="7659339"/>
            <a:ext cx="1673064" cy="1437790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997" y="0"/>
              <a:ext cx="796806" cy="698500"/>
            </a:xfrm>
            <a:custGeom>
              <a:avLst/>
              <a:gdLst/>
              <a:ahLst/>
              <a:cxnLst/>
              <a:rect r="r" b="b" t="t" l="l"/>
              <a:pathLst>
                <a:path h="698500" w="796806">
                  <a:moveTo>
                    <a:pt x="783859" y="385247"/>
                  </a:moveTo>
                  <a:lnTo>
                    <a:pt x="622547" y="662503"/>
                  </a:lnTo>
                  <a:cubicBezTo>
                    <a:pt x="609580" y="684789"/>
                    <a:pt x="585741" y="698500"/>
                    <a:pt x="559957" y="698500"/>
                  </a:cubicBezTo>
                  <a:lnTo>
                    <a:pt x="236850" y="698500"/>
                  </a:lnTo>
                  <a:cubicBezTo>
                    <a:pt x="211065" y="698500"/>
                    <a:pt x="187226" y="684789"/>
                    <a:pt x="174259" y="662503"/>
                  </a:cubicBezTo>
                  <a:lnTo>
                    <a:pt x="12947" y="385247"/>
                  </a:lnTo>
                  <a:cubicBezTo>
                    <a:pt x="0" y="362995"/>
                    <a:pt x="0" y="335505"/>
                    <a:pt x="12947" y="313253"/>
                  </a:cubicBezTo>
                  <a:lnTo>
                    <a:pt x="174259" y="35997"/>
                  </a:lnTo>
                  <a:cubicBezTo>
                    <a:pt x="187226" y="13711"/>
                    <a:pt x="211065" y="0"/>
                    <a:pt x="236850" y="0"/>
                  </a:cubicBezTo>
                  <a:lnTo>
                    <a:pt x="559957" y="0"/>
                  </a:lnTo>
                  <a:cubicBezTo>
                    <a:pt x="585741" y="0"/>
                    <a:pt x="609580" y="13711"/>
                    <a:pt x="622547" y="35997"/>
                  </a:cubicBezTo>
                  <a:lnTo>
                    <a:pt x="783859" y="313253"/>
                  </a:lnTo>
                  <a:cubicBezTo>
                    <a:pt x="796806" y="335505"/>
                    <a:pt x="796806" y="362995"/>
                    <a:pt x="783859" y="3852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79503" y="4855300"/>
            <a:ext cx="2141595" cy="184043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248" y="0"/>
              <a:ext cx="8003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0305">
                  <a:moveTo>
                    <a:pt x="790190" y="377372"/>
                  </a:moveTo>
                  <a:lnTo>
                    <a:pt x="619714" y="670378"/>
                  </a:lnTo>
                  <a:cubicBezTo>
                    <a:pt x="609584" y="687789"/>
                    <a:pt x="590960" y="698500"/>
                    <a:pt x="570817" y="698500"/>
                  </a:cubicBezTo>
                  <a:lnTo>
                    <a:pt x="229487" y="698500"/>
                  </a:lnTo>
                  <a:cubicBezTo>
                    <a:pt x="209344" y="698500"/>
                    <a:pt x="190720" y="687789"/>
                    <a:pt x="180590" y="670378"/>
                  </a:cubicBezTo>
                  <a:lnTo>
                    <a:pt x="10114" y="377372"/>
                  </a:lnTo>
                  <a:cubicBezTo>
                    <a:pt x="0" y="359988"/>
                    <a:pt x="0" y="338512"/>
                    <a:pt x="10114" y="321128"/>
                  </a:cubicBezTo>
                  <a:lnTo>
                    <a:pt x="180590" y="28122"/>
                  </a:lnTo>
                  <a:cubicBezTo>
                    <a:pt x="190720" y="10711"/>
                    <a:pt x="209344" y="0"/>
                    <a:pt x="229487" y="0"/>
                  </a:cubicBezTo>
                  <a:lnTo>
                    <a:pt x="570817" y="0"/>
                  </a:lnTo>
                  <a:cubicBezTo>
                    <a:pt x="590960" y="0"/>
                    <a:pt x="609584" y="10711"/>
                    <a:pt x="619714" y="28122"/>
                  </a:cubicBezTo>
                  <a:lnTo>
                    <a:pt x="790190" y="321128"/>
                  </a:lnTo>
                  <a:cubicBezTo>
                    <a:pt x="800304" y="338512"/>
                    <a:pt x="800304" y="359988"/>
                    <a:pt x="790190" y="377372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-3407631" y="7797773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087773" y="3495705"/>
            <a:ext cx="315446" cy="315446"/>
            <a:chOff x="0" y="0"/>
            <a:chExt cx="732454" cy="7324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087773" y="6372003"/>
            <a:ext cx="315446" cy="315446"/>
            <a:chOff x="0" y="0"/>
            <a:chExt cx="732454" cy="7324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682739" y="-2508868"/>
            <a:ext cx="5210521" cy="4477792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043734" y="9851941"/>
            <a:ext cx="6154891" cy="592292"/>
          </a:xfrm>
          <a:custGeom>
            <a:avLst/>
            <a:gdLst/>
            <a:ahLst/>
            <a:cxnLst/>
            <a:rect r="r" b="b" t="t" l="l"/>
            <a:pathLst>
              <a:path h="592292" w="6154891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6883015" y="306811"/>
            <a:ext cx="2809969" cy="2414817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5232267" y="3027443"/>
            <a:ext cx="761072" cy="761072"/>
          </a:xfrm>
          <a:custGeom>
            <a:avLst/>
            <a:gdLst/>
            <a:ahLst/>
            <a:cxnLst/>
            <a:rect r="r" b="b" t="t" l="l"/>
            <a:pathLst>
              <a:path h="761072" w="761072">
                <a:moveTo>
                  <a:pt x="0" y="0"/>
                </a:moveTo>
                <a:lnTo>
                  <a:pt x="761072" y="0"/>
                </a:lnTo>
                <a:lnTo>
                  <a:pt x="761072" y="761072"/>
                </a:lnTo>
                <a:lnTo>
                  <a:pt x="0" y="761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442863" y="5177675"/>
            <a:ext cx="1014874" cy="1178373"/>
          </a:xfrm>
          <a:custGeom>
            <a:avLst/>
            <a:gdLst/>
            <a:ahLst/>
            <a:cxnLst/>
            <a:rect r="r" b="b" t="t" l="l"/>
            <a:pathLst>
              <a:path h="1178373" w="1014874">
                <a:moveTo>
                  <a:pt x="0" y="0"/>
                </a:moveTo>
                <a:lnTo>
                  <a:pt x="1014874" y="0"/>
                </a:lnTo>
                <a:lnTo>
                  <a:pt x="1014874" y="1178373"/>
                </a:lnTo>
                <a:lnTo>
                  <a:pt x="0" y="117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389489" y="7989345"/>
            <a:ext cx="816565" cy="777778"/>
          </a:xfrm>
          <a:custGeom>
            <a:avLst/>
            <a:gdLst/>
            <a:ahLst/>
            <a:cxnLst/>
            <a:rect r="r" b="b" t="t" l="l"/>
            <a:pathLst>
              <a:path h="777778" w="816565">
                <a:moveTo>
                  <a:pt x="0" y="0"/>
                </a:moveTo>
                <a:lnTo>
                  <a:pt x="816565" y="0"/>
                </a:lnTo>
                <a:lnTo>
                  <a:pt x="816565" y="777778"/>
                </a:lnTo>
                <a:lnTo>
                  <a:pt x="0" y="77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491359" y="714120"/>
            <a:ext cx="7899258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DEL PROYECTO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616457" y="4275221"/>
            <a:ext cx="8404718" cy="121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Diseñar, desarrollar y desplegar un MVP web responsivo con trazabilidad por patente, control por roles (RBAC), tablero y reportes operativos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616457" y="7138478"/>
            <a:ext cx="8404718" cy="80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reducir tiempos de registro (≥40%) respecto del proceso actual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616457" y="3322254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Objetivo general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616457" y="6185510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Meta de impacto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4271153" y="9961423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-5080074" y="-204936"/>
            <a:ext cx="10159941" cy="8731199"/>
            <a:chOff x="0" y="0"/>
            <a:chExt cx="812800" cy="6985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17"/>
              <a:stretch>
                <a:fillRect l="-30451" t="0" r="-927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79056" y="1514220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7ED957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6802" y="6100602"/>
            <a:ext cx="5300671" cy="4555264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31" y="0"/>
              <a:ext cx="799338" cy="698500"/>
            </a:xfrm>
            <a:custGeom>
              <a:avLst/>
              <a:gdLst/>
              <a:ahLst/>
              <a:cxnLst/>
              <a:rect r="r" b="b" t="t" l="l"/>
              <a:pathLst>
                <a:path h="698500" w="799338">
                  <a:moveTo>
                    <a:pt x="788441" y="379548"/>
                  </a:moveTo>
                  <a:lnTo>
                    <a:pt x="620497" y="668202"/>
                  </a:lnTo>
                  <a:cubicBezTo>
                    <a:pt x="609583" y="686960"/>
                    <a:pt x="589518" y="698500"/>
                    <a:pt x="567816" y="698500"/>
                  </a:cubicBezTo>
                  <a:lnTo>
                    <a:pt x="231522" y="698500"/>
                  </a:lnTo>
                  <a:cubicBezTo>
                    <a:pt x="209820" y="698500"/>
                    <a:pt x="189755" y="686960"/>
                    <a:pt x="178841" y="668202"/>
                  </a:cubicBezTo>
                  <a:lnTo>
                    <a:pt x="10897" y="379548"/>
                  </a:lnTo>
                  <a:cubicBezTo>
                    <a:pt x="0" y="360819"/>
                    <a:pt x="0" y="337681"/>
                    <a:pt x="10897" y="318952"/>
                  </a:cubicBezTo>
                  <a:lnTo>
                    <a:pt x="178841" y="30298"/>
                  </a:lnTo>
                  <a:cubicBezTo>
                    <a:pt x="189755" y="11540"/>
                    <a:pt x="209820" y="0"/>
                    <a:pt x="231522" y="0"/>
                  </a:cubicBezTo>
                  <a:lnTo>
                    <a:pt x="567816" y="0"/>
                  </a:lnTo>
                  <a:cubicBezTo>
                    <a:pt x="589518" y="0"/>
                    <a:pt x="609583" y="11540"/>
                    <a:pt x="620497" y="30298"/>
                  </a:cubicBezTo>
                  <a:lnTo>
                    <a:pt x="788441" y="318952"/>
                  </a:lnTo>
                  <a:cubicBezTo>
                    <a:pt x="799338" y="337681"/>
                    <a:pt x="799338" y="360819"/>
                    <a:pt x="788441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200942" y="-269972"/>
            <a:ext cx="8280913" cy="8796236"/>
            <a:chOff x="0" y="0"/>
            <a:chExt cx="657579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463" y="0"/>
              <a:ext cx="644653" cy="698500"/>
            </a:xfrm>
            <a:custGeom>
              <a:avLst/>
              <a:gdLst/>
              <a:ahLst/>
              <a:cxnLst/>
              <a:rect r="r" b="b" t="t" l="l"/>
              <a:pathLst>
                <a:path h="698500" w="644653">
                  <a:moveTo>
                    <a:pt x="634190" y="378341"/>
                  </a:moveTo>
                  <a:lnTo>
                    <a:pt x="464842" y="669409"/>
                  </a:lnTo>
                  <a:cubicBezTo>
                    <a:pt x="454362" y="687420"/>
                    <a:pt x="435097" y="698500"/>
                    <a:pt x="414259" y="698500"/>
                  </a:cubicBezTo>
                  <a:lnTo>
                    <a:pt x="230394" y="698500"/>
                  </a:lnTo>
                  <a:cubicBezTo>
                    <a:pt x="209556" y="698500"/>
                    <a:pt x="190290" y="687420"/>
                    <a:pt x="179811" y="669409"/>
                  </a:cubicBezTo>
                  <a:lnTo>
                    <a:pt x="10463" y="378341"/>
                  </a:lnTo>
                  <a:cubicBezTo>
                    <a:pt x="0" y="360358"/>
                    <a:pt x="0" y="338142"/>
                    <a:pt x="10463" y="320159"/>
                  </a:cubicBezTo>
                  <a:lnTo>
                    <a:pt x="179811" y="29091"/>
                  </a:lnTo>
                  <a:cubicBezTo>
                    <a:pt x="190290" y="11080"/>
                    <a:pt x="209556" y="0"/>
                    <a:pt x="230394" y="0"/>
                  </a:cubicBezTo>
                  <a:lnTo>
                    <a:pt x="414259" y="0"/>
                  </a:lnTo>
                  <a:cubicBezTo>
                    <a:pt x="435097" y="0"/>
                    <a:pt x="454362" y="11080"/>
                    <a:pt x="464842" y="29091"/>
                  </a:cubicBezTo>
                  <a:lnTo>
                    <a:pt x="634190" y="320159"/>
                  </a:lnTo>
                  <a:cubicBezTo>
                    <a:pt x="644653" y="338142"/>
                    <a:pt x="644653" y="360358"/>
                    <a:pt x="634190" y="378341"/>
                  </a:cubicBezTo>
                  <a:close/>
                </a:path>
              </a:pathLst>
            </a:custGeom>
            <a:blipFill>
              <a:blip r:embed="rId3"/>
              <a:stretch>
                <a:fillRect l="-31980" t="0" r="-31980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7353578">
            <a:off x="628804" y="5804629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53267" y="2790176"/>
            <a:ext cx="1519071" cy="130545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08" y="0"/>
              <a:ext cx="795184" cy="698500"/>
            </a:xfrm>
            <a:custGeom>
              <a:avLst/>
              <a:gdLst/>
              <a:ahLst/>
              <a:cxnLst/>
              <a:rect r="r" b="b" t="t" l="l"/>
              <a:pathLst>
                <a:path h="698500" w="795184">
                  <a:moveTo>
                    <a:pt x="780925" y="388896"/>
                  </a:moveTo>
                  <a:lnTo>
                    <a:pt x="623859" y="658854"/>
                  </a:lnTo>
                  <a:cubicBezTo>
                    <a:pt x="609578" y="683400"/>
                    <a:pt x="583322" y="698500"/>
                    <a:pt x="554924" y="698500"/>
                  </a:cubicBezTo>
                  <a:lnTo>
                    <a:pt x="240260" y="698500"/>
                  </a:lnTo>
                  <a:cubicBezTo>
                    <a:pt x="211862" y="698500"/>
                    <a:pt x="185606" y="683400"/>
                    <a:pt x="171325" y="658854"/>
                  </a:cubicBezTo>
                  <a:lnTo>
                    <a:pt x="14259" y="388896"/>
                  </a:lnTo>
                  <a:cubicBezTo>
                    <a:pt x="0" y="364389"/>
                    <a:pt x="0" y="334111"/>
                    <a:pt x="14259" y="309604"/>
                  </a:cubicBezTo>
                  <a:lnTo>
                    <a:pt x="171325" y="39646"/>
                  </a:lnTo>
                  <a:cubicBezTo>
                    <a:pt x="185606" y="15100"/>
                    <a:pt x="211862" y="0"/>
                    <a:pt x="240260" y="0"/>
                  </a:cubicBezTo>
                  <a:lnTo>
                    <a:pt x="554924" y="0"/>
                  </a:lnTo>
                  <a:cubicBezTo>
                    <a:pt x="583322" y="0"/>
                    <a:pt x="609578" y="15100"/>
                    <a:pt x="623859" y="39646"/>
                  </a:cubicBezTo>
                  <a:lnTo>
                    <a:pt x="780925" y="309604"/>
                  </a:lnTo>
                  <a:cubicBezTo>
                    <a:pt x="795184" y="334111"/>
                    <a:pt x="795184" y="364389"/>
                    <a:pt x="780925" y="388896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19942" y="7659339"/>
            <a:ext cx="1673064" cy="1437790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997" y="0"/>
              <a:ext cx="796806" cy="698500"/>
            </a:xfrm>
            <a:custGeom>
              <a:avLst/>
              <a:gdLst/>
              <a:ahLst/>
              <a:cxnLst/>
              <a:rect r="r" b="b" t="t" l="l"/>
              <a:pathLst>
                <a:path h="698500" w="796806">
                  <a:moveTo>
                    <a:pt x="783859" y="385247"/>
                  </a:moveTo>
                  <a:lnTo>
                    <a:pt x="622547" y="662503"/>
                  </a:lnTo>
                  <a:cubicBezTo>
                    <a:pt x="609580" y="684789"/>
                    <a:pt x="585741" y="698500"/>
                    <a:pt x="559957" y="698500"/>
                  </a:cubicBezTo>
                  <a:lnTo>
                    <a:pt x="236850" y="698500"/>
                  </a:lnTo>
                  <a:cubicBezTo>
                    <a:pt x="211065" y="698500"/>
                    <a:pt x="187226" y="684789"/>
                    <a:pt x="174259" y="662503"/>
                  </a:cubicBezTo>
                  <a:lnTo>
                    <a:pt x="12947" y="385247"/>
                  </a:lnTo>
                  <a:cubicBezTo>
                    <a:pt x="0" y="362995"/>
                    <a:pt x="0" y="335505"/>
                    <a:pt x="12947" y="313253"/>
                  </a:cubicBezTo>
                  <a:lnTo>
                    <a:pt x="174259" y="35997"/>
                  </a:lnTo>
                  <a:cubicBezTo>
                    <a:pt x="187226" y="13711"/>
                    <a:pt x="211065" y="0"/>
                    <a:pt x="236850" y="0"/>
                  </a:cubicBezTo>
                  <a:lnTo>
                    <a:pt x="559957" y="0"/>
                  </a:lnTo>
                  <a:cubicBezTo>
                    <a:pt x="585741" y="0"/>
                    <a:pt x="609580" y="13711"/>
                    <a:pt x="622547" y="35997"/>
                  </a:cubicBezTo>
                  <a:lnTo>
                    <a:pt x="783859" y="313253"/>
                  </a:lnTo>
                  <a:cubicBezTo>
                    <a:pt x="796806" y="335505"/>
                    <a:pt x="796806" y="362995"/>
                    <a:pt x="783859" y="3852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79503" y="4855300"/>
            <a:ext cx="2141595" cy="184043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248" y="0"/>
              <a:ext cx="8003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0305">
                  <a:moveTo>
                    <a:pt x="790190" y="377372"/>
                  </a:moveTo>
                  <a:lnTo>
                    <a:pt x="619714" y="670378"/>
                  </a:lnTo>
                  <a:cubicBezTo>
                    <a:pt x="609584" y="687789"/>
                    <a:pt x="590960" y="698500"/>
                    <a:pt x="570817" y="698500"/>
                  </a:cubicBezTo>
                  <a:lnTo>
                    <a:pt x="229487" y="698500"/>
                  </a:lnTo>
                  <a:cubicBezTo>
                    <a:pt x="209344" y="698500"/>
                    <a:pt x="190720" y="687789"/>
                    <a:pt x="180590" y="670378"/>
                  </a:cubicBezTo>
                  <a:lnTo>
                    <a:pt x="10114" y="377372"/>
                  </a:lnTo>
                  <a:cubicBezTo>
                    <a:pt x="0" y="359988"/>
                    <a:pt x="0" y="338512"/>
                    <a:pt x="10114" y="321128"/>
                  </a:cubicBezTo>
                  <a:lnTo>
                    <a:pt x="180590" y="28122"/>
                  </a:lnTo>
                  <a:cubicBezTo>
                    <a:pt x="190720" y="10711"/>
                    <a:pt x="209344" y="0"/>
                    <a:pt x="229487" y="0"/>
                  </a:cubicBezTo>
                  <a:lnTo>
                    <a:pt x="570817" y="0"/>
                  </a:lnTo>
                  <a:cubicBezTo>
                    <a:pt x="590960" y="0"/>
                    <a:pt x="609584" y="10711"/>
                    <a:pt x="619714" y="28122"/>
                  </a:cubicBezTo>
                  <a:lnTo>
                    <a:pt x="790190" y="321128"/>
                  </a:lnTo>
                  <a:cubicBezTo>
                    <a:pt x="800304" y="338512"/>
                    <a:pt x="800304" y="359988"/>
                    <a:pt x="790190" y="377372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-3407631" y="7797773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682739" y="-2508868"/>
            <a:ext cx="5210521" cy="4477792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043734" y="9851941"/>
            <a:ext cx="6154891" cy="592292"/>
          </a:xfrm>
          <a:custGeom>
            <a:avLst/>
            <a:gdLst/>
            <a:ahLst/>
            <a:cxnLst/>
            <a:rect r="r" b="b" t="t" l="l"/>
            <a:pathLst>
              <a:path h="592292" w="6154891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883015" y="306811"/>
            <a:ext cx="2809969" cy="2414817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232267" y="3027443"/>
            <a:ext cx="761072" cy="761072"/>
          </a:xfrm>
          <a:custGeom>
            <a:avLst/>
            <a:gdLst/>
            <a:ahLst/>
            <a:cxnLst/>
            <a:rect r="r" b="b" t="t" l="l"/>
            <a:pathLst>
              <a:path h="761072" w="761072">
                <a:moveTo>
                  <a:pt x="0" y="0"/>
                </a:moveTo>
                <a:lnTo>
                  <a:pt x="761072" y="0"/>
                </a:lnTo>
                <a:lnTo>
                  <a:pt x="761072" y="761072"/>
                </a:lnTo>
                <a:lnTo>
                  <a:pt x="0" y="761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442863" y="5177675"/>
            <a:ext cx="1014874" cy="1178373"/>
          </a:xfrm>
          <a:custGeom>
            <a:avLst/>
            <a:gdLst/>
            <a:ahLst/>
            <a:cxnLst/>
            <a:rect r="r" b="b" t="t" l="l"/>
            <a:pathLst>
              <a:path h="1178373" w="1014874">
                <a:moveTo>
                  <a:pt x="0" y="0"/>
                </a:moveTo>
                <a:lnTo>
                  <a:pt x="1014874" y="0"/>
                </a:lnTo>
                <a:lnTo>
                  <a:pt x="1014874" y="1178373"/>
                </a:lnTo>
                <a:lnTo>
                  <a:pt x="0" y="117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389489" y="7989345"/>
            <a:ext cx="816565" cy="777778"/>
          </a:xfrm>
          <a:custGeom>
            <a:avLst/>
            <a:gdLst/>
            <a:ahLst/>
            <a:cxnLst/>
            <a:rect r="r" b="b" t="t" l="l"/>
            <a:pathLst>
              <a:path h="777778" w="816565">
                <a:moveTo>
                  <a:pt x="0" y="0"/>
                </a:moveTo>
                <a:lnTo>
                  <a:pt x="816565" y="0"/>
                </a:lnTo>
                <a:lnTo>
                  <a:pt x="816565" y="777778"/>
                </a:lnTo>
                <a:lnTo>
                  <a:pt x="0" y="77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206054" y="340929"/>
            <a:ext cx="10269478" cy="244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64"/>
              </a:lnSpc>
              <a:spcBef>
                <a:spcPct val="0"/>
              </a:spcBef>
            </a:pPr>
            <a:r>
              <a:rPr lang="en-US" b="true" sz="517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RELACION CON PERFIL DE EGRESO E INTERESES PROFESIONALES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4271153" y="9961423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-5080074" y="-204936"/>
            <a:ext cx="10159941" cy="8731199"/>
            <a:chOff x="0" y="0"/>
            <a:chExt cx="812800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17"/>
              <a:stretch>
                <a:fillRect l="-30451" t="0" r="-927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8185135" y="5843934"/>
            <a:ext cx="315446" cy="315446"/>
            <a:chOff x="0" y="0"/>
            <a:chExt cx="732454" cy="73245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713819" y="6212523"/>
            <a:ext cx="8404718" cy="3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Acta, EDT, Gantt, RACI, riesgos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713819" y="5657441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Gestionar proyectos informáticos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8185135" y="6887975"/>
            <a:ext cx="315446" cy="315446"/>
            <a:chOff x="0" y="0"/>
            <a:chExt cx="732454" cy="73245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8713819" y="7256564"/>
            <a:ext cx="8404718" cy="80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Entidades: Vehículo, OT, Tarea, Pausa, Evidencia, Usuario/Rol, Bitácora.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713819" y="6701482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Modelar/implementar datos 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8187777" y="8265050"/>
            <a:ext cx="315446" cy="315446"/>
            <a:chOff x="0" y="0"/>
            <a:chExt cx="732454" cy="73245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8716461" y="8633639"/>
            <a:ext cx="8404718" cy="3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Frontend + API, RBAC, despliegue funcional.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716461" y="8078557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Desarrollar/implantar software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8185135" y="3508746"/>
            <a:ext cx="315446" cy="315446"/>
            <a:chOff x="0" y="0"/>
            <a:chExt cx="732454" cy="73245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8713819" y="3877335"/>
            <a:ext cx="8404718" cy="3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Plan de pruebas, criterios de aceptación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713819" y="3322254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Pruebas de certificación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8185135" y="4772529"/>
            <a:ext cx="315446" cy="315446"/>
            <a:chOff x="0" y="0"/>
            <a:chExt cx="732454" cy="73245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8713819" y="5141118"/>
            <a:ext cx="8404718" cy="3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Roles privilegio, auditoría, retención 90 días.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713819" y="4586036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Seguridad y gobierno de datos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79056" y="1514220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7ED957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6802" y="6100602"/>
            <a:ext cx="5300671" cy="4555264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31" y="0"/>
              <a:ext cx="799338" cy="698500"/>
            </a:xfrm>
            <a:custGeom>
              <a:avLst/>
              <a:gdLst/>
              <a:ahLst/>
              <a:cxnLst/>
              <a:rect r="r" b="b" t="t" l="l"/>
              <a:pathLst>
                <a:path h="698500" w="799338">
                  <a:moveTo>
                    <a:pt x="788441" y="379548"/>
                  </a:moveTo>
                  <a:lnTo>
                    <a:pt x="620497" y="668202"/>
                  </a:lnTo>
                  <a:cubicBezTo>
                    <a:pt x="609583" y="686960"/>
                    <a:pt x="589518" y="698500"/>
                    <a:pt x="567816" y="698500"/>
                  </a:cubicBezTo>
                  <a:lnTo>
                    <a:pt x="231522" y="698500"/>
                  </a:lnTo>
                  <a:cubicBezTo>
                    <a:pt x="209820" y="698500"/>
                    <a:pt x="189755" y="686960"/>
                    <a:pt x="178841" y="668202"/>
                  </a:cubicBezTo>
                  <a:lnTo>
                    <a:pt x="10897" y="379548"/>
                  </a:lnTo>
                  <a:cubicBezTo>
                    <a:pt x="0" y="360819"/>
                    <a:pt x="0" y="337681"/>
                    <a:pt x="10897" y="318952"/>
                  </a:cubicBezTo>
                  <a:lnTo>
                    <a:pt x="178841" y="30298"/>
                  </a:lnTo>
                  <a:cubicBezTo>
                    <a:pt x="189755" y="11540"/>
                    <a:pt x="209820" y="0"/>
                    <a:pt x="231522" y="0"/>
                  </a:cubicBezTo>
                  <a:lnTo>
                    <a:pt x="567816" y="0"/>
                  </a:lnTo>
                  <a:cubicBezTo>
                    <a:pt x="589518" y="0"/>
                    <a:pt x="609583" y="11540"/>
                    <a:pt x="620497" y="30298"/>
                  </a:cubicBezTo>
                  <a:lnTo>
                    <a:pt x="788441" y="318952"/>
                  </a:lnTo>
                  <a:cubicBezTo>
                    <a:pt x="799338" y="337681"/>
                    <a:pt x="799338" y="360819"/>
                    <a:pt x="788441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200942" y="-269972"/>
            <a:ext cx="8280913" cy="8796236"/>
            <a:chOff x="0" y="0"/>
            <a:chExt cx="657579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463" y="0"/>
              <a:ext cx="644653" cy="698500"/>
            </a:xfrm>
            <a:custGeom>
              <a:avLst/>
              <a:gdLst/>
              <a:ahLst/>
              <a:cxnLst/>
              <a:rect r="r" b="b" t="t" l="l"/>
              <a:pathLst>
                <a:path h="698500" w="644653">
                  <a:moveTo>
                    <a:pt x="634190" y="378341"/>
                  </a:moveTo>
                  <a:lnTo>
                    <a:pt x="464842" y="669409"/>
                  </a:lnTo>
                  <a:cubicBezTo>
                    <a:pt x="454362" y="687420"/>
                    <a:pt x="435097" y="698500"/>
                    <a:pt x="414259" y="698500"/>
                  </a:cubicBezTo>
                  <a:lnTo>
                    <a:pt x="230394" y="698500"/>
                  </a:lnTo>
                  <a:cubicBezTo>
                    <a:pt x="209556" y="698500"/>
                    <a:pt x="190290" y="687420"/>
                    <a:pt x="179811" y="669409"/>
                  </a:cubicBezTo>
                  <a:lnTo>
                    <a:pt x="10463" y="378341"/>
                  </a:lnTo>
                  <a:cubicBezTo>
                    <a:pt x="0" y="360358"/>
                    <a:pt x="0" y="338142"/>
                    <a:pt x="10463" y="320159"/>
                  </a:cubicBezTo>
                  <a:lnTo>
                    <a:pt x="179811" y="29091"/>
                  </a:lnTo>
                  <a:cubicBezTo>
                    <a:pt x="190290" y="11080"/>
                    <a:pt x="209556" y="0"/>
                    <a:pt x="230394" y="0"/>
                  </a:cubicBezTo>
                  <a:lnTo>
                    <a:pt x="414259" y="0"/>
                  </a:lnTo>
                  <a:cubicBezTo>
                    <a:pt x="435097" y="0"/>
                    <a:pt x="454362" y="11080"/>
                    <a:pt x="464842" y="29091"/>
                  </a:cubicBezTo>
                  <a:lnTo>
                    <a:pt x="634190" y="320159"/>
                  </a:lnTo>
                  <a:cubicBezTo>
                    <a:pt x="644653" y="338142"/>
                    <a:pt x="644653" y="360358"/>
                    <a:pt x="634190" y="378341"/>
                  </a:cubicBezTo>
                  <a:close/>
                </a:path>
              </a:pathLst>
            </a:custGeom>
            <a:blipFill>
              <a:blip r:embed="rId3"/>
              <a:stretch>
                <a:fillRect l="-31980" t="0" r="-31980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7353578">
            <a:off x="628804" y="5804629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53267" y="2790176"/>
            <a:ext cx="1519071" cy="130545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08" y="0"/>
              <a:ext cx="795184" cy="698500"/>
            </a:xfrm>
            <a:custGeom>
              <a:avLst/>
              <a:gdLst/>
              <a:ahLst/>
              <a:cxnLst/>
              <a:rect r="r" b="b" t="t" l="l"/>
              <a:pathLst>
                <a:path h="698500" w="795184">
                  <a:moveTo>
                    <a:pt x="780925" y="388896"/>
                  </a:moveTo>
                  <a:lnTo>
                    <a:pt x="623859" y="658854"/>
                  </a:lnTo>
                  <a:cubicBezTo>
                    <a:pt x="609578" y="683400"/>
                    <a:pt x="583322" y="698500"/>
                    <a:pt x="554924" y="698500"/>
                  </a:cubicBezTo>
                  <a:lnTo>
                    <a:pt x="240260" y="698500"/>
                  </a:lnTo>
                  <a:cubicBezTo>
                    <a:pt x="211862" y="698500"/>
                    <a:pt x="185606" y="683400"/>
                    <a:pt x="171325" y="658854"/>
                  </a:cubicBezTo>
                  <a:lnTo>
                    <a:pt x="14259" y="388896"/>
                  </a:lnTo>
                  <a:cubicBezTo>
                    <a:pt x="0" y="364389"/>
                    <a:pt x="0" y="334111"/>
                    <a:pt x="14259" y="309604"/>
                  </a:cubicBezTo>
                  <a:lnTo>
                    <a:pt x="171325" y="39646"/>
                  </a:lnTo>
                  <a:cubicBezTo>
                    <a:pt x="185606" y="15100"/>
                    <a:pt x="211862" y="0"/>
                    <a:pt x="240260" y="0"/>
                  </a:cubicBezTo>
                  <a:lnTo>
                    <a:pt x="554924" y="0"/>
                  </a:lnTo>
                  <a:cubicBezTo>
                    <a:pt x="583322" y="0"/>
                    <a:pt x="609578" y="15100"/>
                    <a:pt x="623859" y="39646"/>
                  </a:cubicBezTo>
                  <a:lnTo>
                    <a:pt x="780925" y="309604"/>
                  </a:lnTo>
                  <a:cubicBezTo>
                    <a:pt x="795184" y="334111"/>
                    <a:pt x="795184" y="364389"/>
                    <a:pt x="780925" y="388896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19942" y="7659339"/>
            <a:ext cx="1673064" cy="1437790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997" y="0"/>
              <a:ext cx="796806" cy="698500"/>
            </a:xfrm>
            <a:custGeom>
              <a:avLst/>
              <a:gdLst/>
              <a:ahLst/>
              <a:cxnLst/>
              <a:rect r="r" b="b" t="t" l="l"/>
              <a:pathLst>
                <a:path h="698500" w="796806">
                  <a:moveTo>
                    <a:pt x="783859" y="385247"/>
                  </a:moveTo>
                  <a:lnTo>
                    <a:pt x="622547" y="662503"/>
                  </a:lnTo>
                  <a:cubicBezTo>
                    <a:pt x="609580" y="684789"/>
                    <a:pt x="585741" y="698500"/>
                    <a:pt x="559957" y="698500"/>
                  </a:cubicBezTo>
                  <a:lnTo>
                    <a:pt x="236850" y="698500"/>
                  </a:lnTo>
                  <a:cubicBezTo>
                    <a:pt x="211065" y="698500"/>
                    <a:pt x="187226" y="684789"/>
                    <a:pt x="174259" y="662503"/>
                  </a:cubicBezTo>
                  <a:lnTo>
                    <a:pt x="12947" y="385247"/>
                  </a:lnTo>
                  <a:cubicBezTo>
                    <a:pt x="0" y="362995"/>
                    <a:pt x="0" y="335505"/>
                    <a:pt x="12947" y="313253"/>
                  </a:cubicBezTo>
                  <a:lnTo>
                    <a:pt x="174259" y="35997"/>
                  </a:lnTo>
                  <a:cubicBezTo>
                    <a:pt x="187226" y="13711"/>
                    <a:pt x="211065" y="0"/>
                    <a:pt x="236850" y="0"/>
                  </a:cubicBezTo>
                  <a:lnTo>
                    <a:pt x="559957" y="0"/>
                  </a:lnTo>
                  <a:cubicBezTo>
                    <a:pt x="585741" y="0"/>
                    <a:pt x="609580" y="13711"/>
                    <a:pt x="622547" y="35997"/>
                  </a:cubicBezTo>
                  <a:lnTo>
                    <a:pt x="783859" y="313253"/>
                  </a:lnTo>
                  <a:cubicBezTo>
                    <a:pt x="796806" y="335505"/>
                    <a:pt x="796806" y="362995"/>
                    <a:pt x="783859" y="3852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79503" y="4855300"/>
            <a:ext cx="2141595" cy="184043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248" y="0"/>
              <a:ext cx="8003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0305">
                  <a:moveTo>
                    <a:pt x="790190" y="377372"/>
                  </a:moveTo>
                  <a:lnTo>
                    <a:pt x="619714" y="670378"/>
                  </a:lnTo>
                  <a:cubicBezTo>
                    <a:pt x="609584" y="687789"/>
                    <a:pt x="590960" y="698500"/>
                    <a:pt x="570817" y="698500"/>
                  </a:cubicBezTo>
                  <a:lnTo>
                    <a:pt x="229487" y="698500"/>
                  </a:lnTo>
                  <a:cubicBezTo>
                    <a:pt x="209344" y="698500"/>
                    <a:pt x="190720" y="687789"/>
                    <a:pt x="180590" y="670378"/>
                  </a:cubicBezTo>
                  <a:lnTo>
                    <a:pt x="10114" y="377372"/>
                  </a:lnTo>
                  <a:cubicBezTo>
                    <a:pt x="0" y="359988"/>
                    <a:pt x="0" y="338512"/>
                    <a:pt x="10114" y="321128"/>
                  </a:cubicBezTo>
                  <a:lnTo>
                    <a:pt x="180590" y="28122"/>
                  </a:lnTo>
                  <a:cubicBezTo>
                    <a:pt x="190720" y="10711"/>
                    <a:pt x="209344" y="0"/>
                    <a:pt x="229487" y="0"/>
                  </a:cubicBezTo>
                  <a:lnTo>
                    <a:pt x="570817" y="0"/>
                  </a:lnTo>
                  <a:cubicBezTo>
                    <a:pt x="590960" y="0"/>
                    <a:pt x="609584" y="10711"/>
                    <a:pt x="619714" y="28122"/>
                  </a:cubicBezTo>
                  <a:lnTo>
                    <a:pt x="790190" y="321128"/>
                  </a:lnTo>
                  <a:cubicBezTo>
                    <a:pt x="800304" y="338512"/>
                    <a:pt x="800304" y="359988"/>
                    <a:pt x="790190" y="377372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-3407631" y="7797773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812257" y="3633270"/>
            <a:ext cx="370360" cy="370360"/>
            <a:chOff x="0" y="0"/>
            <a:chExt cx="732454" cy="7324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812257" y="4891756"/>
            <a:ext cx="370360" cy="370360"/>
            <a:chOff x="0" y="0"/>
            <a:chExt cx="732454" cy="7324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682739" y="-2508868"/>
            <a:ext cx="5210521" cy="4477792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043734" y="9851941"/>
            <a:ext cx="6154891" cy="592292"/>
          </a:xfrm>
          <a:custGeom>
            <a:avLst/>
            <a:gdLst/>
            <a:ahLst/>
            <a:cxnLst/>
            <a:rect r="r" b="b" t="t" l="l"/>
            <a:pathLst>
              <a:path h="592292" w="6154891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6883015" y="306811"/>
            <a:ext cx="2809969" cy="2414817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5232267" y="3027443"/>
            <a:ext cx="761072" cy="761072"/>
          </a:xfrm>
          <a:custGeom>
            <a:avLst/>
            <a:gdLst/>
            <a:ahLst/>
            <a:cxnLst/>
            <a:rect r="r" b="b" t="t" l="l"/>
            <a:pathLst>
              <a:path h="761072" w="761072">
                <a:moveTo>
                  <a:pt x="0" y="0"/>
                </a:moveTo>
                <a:lnTo>
                  <a:pt x="761072" y="0"/>
                </a:lnTo>
                <a:lnTo>
                  <a:pt x="761072" y="761072"/>
                </a:lnTo>
                <a:lnTo>
                  <a:pt x="0" y="761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442863" y="5177675"/>
            <a:ext cx="1014874" cy="1178373"/>
          </a:xfrm>
          <a:custGeom>
            <a:avLst/>
            <a:gdLst/>
            <a:ahLst/>
            <a:cxnLst/>
            <a:rect r="r" b="b" t="t" l="l"/>
            <a:pathLst>
              <a:path h="1178373" w="1014874">
                <a:moveTo>
                  <a:pt x="0" y="0"/>
                </a:moveTo>
                <a:lnTo>
                  <a:pt x="1014874" y="0"/>
                </a:lnTo>
                <a:lnTo>
                  <a:pt x="1014874" y="1178373"/>
                </a:lnTo>
                <a:lnTo>
                  <a:pt x="0" y="117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389489" y="7989345"/>
            <a:ext cx="816565" cy="777778"/>
          </a:xfrm>
          <a:custGeom>
            <a:avLst/>
            <a:gdLst/>
            <a:ahLst/>
            <a:cxnLst/>
            <a:rect r="r" b="b" t="t" l="l"/>
            <a:pathLst>
              <a:path h="777778" w="816565">
                <a:moveTo>
                  <a:pt x="0" y="0"/>
                </a:moveTo>
                <a:lnTo>
                  <a:pt x="816565" y="0"/>
                </a:lnTo>
                <a:lnTo>
                  <a:pt x="816565" y="777778"/>
                </a:lnTo>
                <a:lnTo>
                  <a:pt x="0" y="77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491359" y="714120"/>
            <a:ext cx="789925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32976" y="3454072"/>
            <a:ext cx="8855024" cy="210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Planificación Inicial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9432976" y="4697246"/>
            <a:ext cx="8855024" cy="281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Análisis y Diseño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4271153" y="9961423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-5080074" y="-204936"/>
            <a:ext cx="10159941" cy="8731199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17"/>
              <a:stretch>
                <a:fillRect l="-30451" t="0" r="-927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8812257" y="5996821"/>
            <a:ext cx="370360" cy="370360"/>
            <a:chOff x="0" y="0"/>
            <a:chExt cx="732454" cy="73245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9432976" y="5802311"/>
            <a:ext cx="8855024" cy="281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Construcción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</p:txBody>
      </p:sp>
      <p:grpSp>
        <p:nvGrpSpPr>
          <p:cNvPr name="Group 49" id="49"/>
          <p:cNvGrpSpPr/>
          <p:nvPr/>
        </p:nvGrpSpPr>
        <p:grpSpPr>
          <a:xfrm rot="0">
            <a:off x="8812257" y="6908329"/>
            <a:ext cx="370360" cy="370360"/>
            <a:chOff x="0" y="0"/>
            <a:chExt cx="732454" cy="73245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9432976" y="6729131"/>
            <a:ext cx="8855024" cy="210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Implementación y Cierre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786676" y="1671862"/>
          <a:ext cx="12068141" cy="7250057"/>
        </p:xfrm>
        <a:graphic>
          <a:graphicData uri="http://schemas.openxmlformats.org/drawingml/2006/table">
            <a:tbl>
              <a:tblPr/>
              <a:tblGrid>
                <a:gridCol w="5873151"/>
                <a:gridCol w="6194990"/>
              </a:tblGrid>
              <a:tr h="1168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6"/>
                        </a:lnSpc>
                        <a:defRPr/>
                      </a:pPr>
                      <a:r>
                        <a:rPr lang="en-US" sz="3004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Incluye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6"/>
                        </a:lnSpc>
                        <a:defRPr/>
                      </a:pPr>
                      <a:r>
                        <a:rPr lang="en-US" sz="3004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 incluye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OT/tareas con pausa y evidencias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Integraciones externas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2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Tablero por estados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Respaldo datos eliminados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 / Roles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Version Movil nativa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Reportes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Integraciones ERP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Eliminación de datos a 3 meses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Tablero Porteria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0" y="0"/>
            <a:ext cx="5432203" cy="10390760"/>
            <a:chOff x="0" y="0"/>
            <a:chExt cx="1430704" cy="27366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0704" cy="2736661"/>
            </a:xfrm>
            <a:custGeom>
              <a:avLst/>
              <a:gdLst/>
              <a:ahLst/>
              <a:cxnLst/>
              <a:rect r="r" b="b" t="t" l="l"/>
              <a:pathLst>
                <a:path h="2736661" w="1430704">
                  <a:moveTo>
                    <a:pt x="0" y="0"/>
                  </a:moveTo>
                  <a:lnTo>
                    <a:pt x="1430704" y="0"/>
                  </a:lnTo>
                  <a:lnTo>
                    <a:pt x="1430704" y="2736661"/>
                  </a:lnTo>
                  <a:lnTo>
                    <a:pt x="0" y="2736661"/>
                  </a:ln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30704" cy="2784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2232" y="1014007"/>
            <a:ext cx="4294426" cy="65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805673" y="-370834"/>
            <a:ext cx="2098286" cy="1817640"/>
          </a:xfrm>
          <a:custGeom>
            <a:avLst/>
            <a:gdLst/>
            <a:ahLst/>
            <a:cxnLst/>
            <a:rect r="r" b="b" t="t" l="l"/>
            <a:pathLst>
              <a:path h="1817640" w="2098286">
                <a:moveTo>
                  <a:pt x="0" y="0"/>
                </a:moveTo>
                <a:lnTo>
                  <a:pt x="2098287" y="0"/>
                </a:lnTo>
                <a:lnTo>
                  <a:pt x="2098287" y="1817640"/>
                </a:lnTo>
                <a:lnTo>
                  <a:pt x="0" y="181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500463" y="-1386117"/>
            <a:ext cx="2809969" cy="2414817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21862" y="1462312"/>
            <a:ext cx="5675927" cy="55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10"/>
              </a:lnSpc>
              <a:spcBef>
                <a:spcPct val="0"/>
              </a:spcBef>
            </a:pPr>
            <a:r>
              <a:rPr lang="en-US" b="true" sz="10578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Alcanc</a:t>
            </a:r>
            <a:r>
              <a:rPr lang="en-US" b="true" sz="10578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e </a:t>
            </a:r>
          </a:p>
          <a:p>
            <a:pPr algn="ctr">
              <a:lnSpc>
                <a:spcPts val="14810"/>
              </a:lnSpc>
              <a:spcBef>
                <a:spcPct val="0"/>
              </a:spcBef>
            </a:pPr>
            <a:r>
              <a:rPr lang="en-US" b="true" sz="10578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del </a:t>
            </a:r>
          </a:p>
          <a:p>
            <a:pPr algn="ctr">
              <a:lnSpc>
                <a:spcPts val="14810"/>
              </a:lnSpc>
              <a:spcBef>
                <a:spcPct val="0"/>
              </a:spcBef>
            </a:pPr>
            <a:r>
              <a:rPr lang="en-US" b="true" sz="10578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MVP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299594" y="8884774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857805" y="8550454"/>
            <a:ext cx="11524578" cy="6935563"/>
            <a:chOff x="0" y="0"/>
            <a:chExt cx="1160673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324026" y="6630525"/>
            <a:ext cx="3741886" cy="4354195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867286" y="8298887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4"/>
                </a:lnTo>
                <a:lnTo>
                  <a:pt x="0" y="697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85892" y="9184692"/>
            <a:ext cx="8328691" cy="2833543"/>
            <a:chOff x="0" y="0"/>
            <a:chExt cx="2053115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7974" y="9180281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109930" y="1028700"/>
          <a:ext cx="12068141" cy="7250057"/>
        </p:xfrm>
        <a:graphic>
          <a:graphicData uri="http://schemas.openxmlformats.org/drawingml/2006/table">
            <a:tbl>
              <a:tblPr/>
              <a:tblGrid>
                <a:gridCol w="12068141"/>
              </a:tblGrid>
              <a:tr h="1168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6"/>
                        </a:lnSpc>
                        <a:defRPr/>
                      </a:pPr>
                      <a:r>
                        <a:rPr lang="en-US" sz="3004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Modulos del sistema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D6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Portería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2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OT &amp; Tareas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Evidencias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Tablero y Bitácora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Reportes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Admin/RBAC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592232" y="1014007"/>
            <a:ext cx="4294426" cy="65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805673" y="-370834"/>
            <a:ext cx="2098286" cy="1817640"/>
          </a:xfrm>
          <a:custGeom>
            <a:avLst/>
            <a:gdLst/>
            <a:ahLst/>
            <a:cxnLst/>
            <a:rect r="r" b="b" t="t" l="l"/>
            <a:pathLst>
              <a:path h="1817640" w="2098286">
                <a:moveTo>
                  <a:pt x="0" y="0"/>
                </a:moveTo>
                <a:lnTo>
                  <a:pt x="2098287" y="0"/>
                </a:lnTo>
                <a:lnTo>
                  <a:pt x="2098287" y="1817640"/>
                </a:lnTo>
                <a:lnTo>
                  <a:pt x="0" y="1817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500463" y="-1386117"/>
            <a:ext cx="2809969" cy="2414817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299594" y="8884774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857805" y="8550454"/>
            <a:ext cx="11524578" cy="6935563"/>
            <a:chOff x="0" y="0"/>
            <a:chExt cx="1160673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324026" y="6630525"/>
            <a:ext cx="3741886" cy="4354195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867286" y="8298887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4"/>
                </a:lnTo>
                <a:lnTo>
                  <a:pt x="0" y="697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85892" y="9184692"/>
            <a:ext cx="8328691" cy="2833543"/>
            <a:chOff x="0" y="0"/>
            <a:chExt cx="2053115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16578D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7974" y="9180281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109930" y="1446806"/>
          <a:ext cx="12068141" cy="6221216"/>
        </p:xfrm>
        <a:graphic>
          <a:graphicData uri="http://schemas.openxmlformats.org/drawingml/2006/table">
            <a:tbl>
              <a:tblPr/>
              <a:tblGrid>
                <a:gridCol w="12068141"/>
              </a:tblGrid>
              <a:tr h="11656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6"/>
                        </a:lnSpc>
                        <a:defRPr/>
                      </a:pPr>
                      <a:r>
                        <a:rPr lang="en-US" sz="3004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Usuarios / Roles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010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Portería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16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Mecanico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0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Supervisor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0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KPI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0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Admin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592232" y="1014007"/>
            <a:ext cx="4294426" cy="65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805673" y="-370834"/>
            <a:ext cx="2098286" cy="1817640"/>
          </a:xfrm>
          <a:custGeom>
            <a:avLst/>
            <a:gdLst/>
            <a:ahLst/>
            <a:cxnLst/>
            <a:rect r="r" b="b" t="t" l="l"/>
            <a:pathLst>
              <a:path h="1817640" w="2098286">
                <a:moveTo>
                  <a:pt x="0" y="0"/>
                </a:moveTo>
                <a:lnTo>
                  <a:pt x="2098287" y="0"/>
                </a:lnTo>
                <a:lnTo>
                  <a:pt x="2098287" y="1817640"/>
                </a:lnTo>
                <a:lnTo>
                  <a:pt x="0" y="1817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500463" y="-1386117"/>
            <a:ext cx="2809969" cy="2414817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178802" y="3714913"/>
            <a:ext cx="993039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90"/>
              </a:lnSpc>
            </a:pPr>
            <a:r>
              <a:rPr lang="en-US" sz="11575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EVIDENCIAS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DAGx4dOg14g</dc:identifier>
  <dcterms:modified xsi:type="dcterms:W3CDTF">2011-08-01T06:04:30Z</dcterms:modified>
  <cp:revision>1</cp:revision>
  <dc:title>Capstone</dc:title>
</cp:coreProperties>
</file>